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5" r:id="rId4"/>
    <p:sldId id="260" r:id="rId5"/>
    <p:sldId id="259" r:id="rId6"/>
    <p:sldId id="276" r:id="rId7"/>
    <p:sldId id="277" r:id="rId8"/>
    <p:sldId id="280" r:id="rId9"/>
    <p:sldId id="278" r:id="rId10"/>
    <p:sldId id="261" r:id="rId11"/>
    <p:sldId id="263" r:id="rId12"/>
    <p:sldId id="274" r:id="rId13"/>
    <p:sldId id="267" r:id="rId14"/>
    <p:sldId id="268" r:id="rId15"/>
    <p:sldId id="286" r:id="rId16"/>
    <p:sldId id="281" r:id="rId17"/>
    <p:sldId id="271" r:id="rId18"/>
    <p:sldId id="273" r:id="rId19"/>
    <p:sldId id="28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7000-3D88-4DFC-A457-F117C5CA257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EFF44-93C2-4874-9F8C-D01F8BE80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5BD7-4162-4BED-A66F-9D880F9293C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9969-DF36-47D5-B088-549B68FF2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D9720-B2EB-42B6-AE2F-ECA66B6421D5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1DF9-614B-4798-B089-E3306711C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B19D-EDE0-4D42-A1D7-F1BE65C9180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F78A0-DCED-4FF7-8A94-D7FB0EBF0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D18A-D916-4218-B83A-66A8095D568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E2B-A548-4F1B-B4B0-919141D62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095BE-A389-4702-8E95-11C18BE9754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EDB7B-FBE0-4C15-8FE6-761A31DF2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1F83-A879-4EEC-B3D5-39D6FAD0FC8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EFB72-9CCA-4188-A7E1-4FE15B9AB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87191-F122-4D02-99FC-4A520F7D0D5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A1766-944E-47EB-A21E-56299DDDA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54AC7-B5BA-48CE-B0EF-726BC573DF3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0197-A30C-4764-97D6-CCCC3C56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87B6-D626-442A-9C9D-76A754FA7BFE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4299-61C6-4A70-9540-D376A5A04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CC178-41DA-4575-9B6B-ABBF6FD66BB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6AC0-C09F-4C52-A5C4-86C7BB617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23BE8E-42B8-4F44-B1F9-1DA4C407684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120612-7C79-48EA-B11C-CE70468D2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70" r:id="rId9"/>
    <p:sldLayoutId id="2147483761" r:id="rId10"/>
    <p:sldLayoutId id="21474837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Наука и философия как форма познания мира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 algn="just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познания –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целенаправленная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деятельность, главной задачей его является установление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истины. </a:t>
            </a: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4392613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Истина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– результат познавательной активности  человека, проявляющийся в адекватном отражении действительности. </a:t>
            </a:r>
            <a:r>
              <a:rPr lang="ru-RU" sz="2400" smtClean="0"/>
              <a:t>Важнейшие характеристики истины: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2400" smtClean="0"/>
              <a:t>1)истина </a:t>
            </a:r>
            <a:r>
              <a:rPr lang="ru-RU" sz="2400" b="1" smtClean="0"/>
              <a:t>объективна </a:t>
            </a:r>
            <a:r>
              <a:rPr lang="ru-RU" sz="2400" smtClean="0"/>
              <a:t>по своему содержанию и </a:t>
            </a:r>
            <a:r>
              <a:rPr lang="ru-RU" sz="2400" b="1" smtClean="0"/>
              <a:t>субъективна </a:t>
            </a:r>
            <a:r>
              <a:rPr lang="ru-RU" sz="2400" smtClean="0"/>
              <a:t>по форме выражения;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2) конкретность – истина соответствует определённой предметной области.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«Главным критерием проверки истины выступает практика»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Карл Маркс.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079500"/>
          </a:xfrm>
        </p:spPr>
        <p:txBody>
          <a:bodyPr/>
          <a:lstStyle/>
          <a:p>
            <a:pPr algn="just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свойство мыслительной деятельности, заключающееся в способности хранить, воспроизводить и вводить в сферу сознания информацию о прошлом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989138"/>
            <a:ext cx="8785225" cy="4752975"/>
          </a:xfrm>
        </p:spPr>
        <p:txBody>
          <a:bodyPr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Одним из выражений памяти является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способность человека избирательно воспринимать информацию, видеть и слышать то, что нужно, не реагируя на посторонние раздражители.</a:t>
            </a:r>
            <a:endParaRPr lang="ru-RU" sz="2400" b="1" i="1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/>
              <a:t>Восходящее внимание» – </a:t>
            </a:r>
            <a:r>
              <a:rPr lang="ru-RU" sz="2400" dirty="0" smtClean="0"/>
              <a:t>обусловлено менталитетом и мировоззрением человека, направлено на широкий круг проблем, постоянно находится в рабочем режиме.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/>
              <a:t>«Нисходящее внимание» </a:t>
            </a:r>
            <a:r>
              <a:rPr lang="ru-RU" sz="2400" dirty="0" smtClean="0"/>
              <a:t>- его активность зависит от ситуации, в которой оказывается человек, когда направляет активность мозга на определённые цели действует в условиях анализа человеком.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(</a:t>
            </a:r>
            <a:r>
              <a:rPr lang="ru-RU" sz="2400" i="1" dirty="0" smtClean="0"/>
              <a:t>Ист. информации </a:t>
            </a:r>
            <a:r>
              <a:rPr lang="ru-RU" sz="2400" i="1" dirty="0" err="1" smtClean="0"/>
              <a:t>Гоулман</a:t>
            </a:r>
            <a:r>
              <a:rPr lang="ru-RU" sz="2400" i="1" dirty="0" smtClean="0"/>
              <a:t>. Д. Фокус: о внимании, рассеянности и жизненном успехе).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Закон забывания Германа Эббенгауза</a:t>
            </a:r>
          </a:p>
        </p:txBody>
      </p:sp>
      <p:pic>
        <p:nvPicPr>
          <p:cNvPr id="24578" name="Содержимое 3" descr="11-Кривая-забывани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844675"/>
            <a:ext cx="7345363" cy="44799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908175" y="333375"/>
            <a:ext cx="5543550" cy="1143000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универсальных способа познания  действительности: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процесс человеческой деятельности, создающий качественно новые материальные и духовные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ценности.</a:t>
            </a:r>
          </a:p>
          <a:p>
            <a:pPr marL="514350" indent="-51435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Интуиция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термин, обозначающий способность человека познавать мир без помощи разума и без опытных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данных.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типа интуиции: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а.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рациональная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(интеллектуальная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б.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эмпирическая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(чувственная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Негативные явления, препятствующие процессу познания: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Ложь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– это понятие, обозначающее информацию, полностью противоположную истине.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Заблуждение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– неадекватное восприятие человеком окружающего мира, не соответствующий действительности результат познания.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Дезинформация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– крайняя форма лжи, её социально-политическое изменение; применяется с целью обмана одного человека или группы лиц, для чего используется специальный набор научно-технических, политических и экономических средств.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tx1"/>
                </a:solidFill>
              </a:rPr>
              <a:t>Пол Экман: </a:t>
            </a:r>
            <a:r>
              <a:rPr lang="ru-RU" sz="2800" b="1" u="sng" smtClean="0">
                <a:solidFill>
                  <a:schemeClr val="tx1"/>
                </a:solidFill>
              </a:rPr>
              <a:t>Ложь</a:t>
            </a:r>
            <a:r>
              <a:rPr lang="ru-RU" sz="2800" smtClean="0">
                <a:solidFill>
                  <a:schemeClr val="tx1"/>
                </a:solidFill>
              </a:rPr>
              <a:t>-это действие, направленное на введение в заблуждение другого человека</a:t>
            </a:r>
          </a:p>
        </p:txBody>
      </p:sp>
      <p:pic>
        <p:nvPicPr>
          <p:cNvPr id="27650" name="Содержимое 3" descr="ekman_paul-ekman-0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060575"/>
            <a:ext cx="3167062" cy="4248150"/>
          </a:xfrm>
        </p:spPr>
      </p:pic>
      <p:pic>
        <p:nvPicPr>
          <p:cNvPr id="27651" name="Рисунок 5" descr="7217MejPgHq30T0U47LIaAuAtxhsi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060575"/>
            <a:ext cx="36734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Социальная роль лжи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во-первых, ложь как морально деструктивный феномен, последствия которого проявляются в нравственной атмосфере общества;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во-вторых,  ложь как функциональный и необходимый элемент социальной действительности);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в-третьих,  ложь как явление общественной морали, где сами ложные представления, выражения и действия носят как созидательный, так и разрушительный по отношению к нравственной культуре общества характер.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Ключевые </a:t>
            </a:r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отличия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лжи от заблуждения: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1. ложь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часто носит намеренный характер, заблуждение может быть случайным;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2. ложь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более сложный по сравнению с заблуждением феномен человеческого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мышления,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т.к. предполагает длительный процесс создания и подготовки;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3. ложь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опасна для познания, чем заблуждение, т.к. обладает более сложной внутренней структурой;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4.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лжи в процессе познания необходимо избавляться сразу же, от заблуждений – постепенно, т.к. они являются нормальным спутником познания, без которого невозможно установление истины.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>
            <a:normAutofit fontScale="85000" lnSpcReduction="20000"/>
          </a:bodyPr>
          <a:lstStyle/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1. проблема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познания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является одной из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ключевых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 философии, её изучает специальный раздел этой науки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гносеология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2. главной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целью познания является установление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истины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которая, в свою очередь, может быть проверена с помощью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практики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среди форм практики выделяют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научную деятельность и творчество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заблуждение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ложь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являются органической частью процесса познания, без которой невозможно было бы установление истины;</a:t>
            </a:r>
          </a:p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4. крайней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формой лжи является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дезинформация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60000" algn="just" fontAlgn="auto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5.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процессе отделения лжи от истины в научном познании используются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четыре основных принципа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принцип конкретности, принцип верификации, принцип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фальсифицируемости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принцип демаркации.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95300">
              <a:buFont typeface="Wingdings 2" pitchFamily="18" charset="2"/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495300" indent="-495300"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IPRbooks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>
              <a:buFont typeface="Wingdings 2" pitchFamily="18" charset="2"/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Дополнительная:</a:t>
            </a:r>
          </a:p>
          <a:p>
            <a:pPr marL="495300" indent="-495300">
              <a:buFont typeface="Wingdings 2" pitchFamily="18" charset="2"/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Сабиров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В.Ш. Философия науки [Электронный ресурс]: учебное пособие / В.Ш.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Сабиров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О.С.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http://www.iprbookshop.ru/69567.html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>
              <a:buFont typeface="Wingdings 2" pitchFamily="18" charset="2"/>
              <a:buNone/>
              <a:tabLst>
                <a:tab pos="269875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http://www.iprbookshop.ru/52654.html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 algn="just"/>
            <a:endParaRPr lang="ru-RU" sz="2800" u="sng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323850" y="2349500"/>
            <a:ext cx="8229600" cy="3671888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ru-RU" smtClean="0"/>
          </a:p>
          <a:p>
            <a:pPr marL="0" indent="0" algn="just">
              <a:buFont typeface="Wingdings 2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14339" name="Рисунок 3" descr="Гносеологи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81075"/>
            <a:ext cx="8424862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214438"/>
          </a:xfrm>
        </p:spPr>
        <p:txBody>
          <a:bodyPr/>
          <a:lstStyle/>
          <a:p>
            <a:r>
              <a:rPr lang="ru-RU" smtClean="0"/>
              <a:t>Задачи теории познания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Теория познания </a:t>
            </a:r>
            <a:r>
              <a:rPr lang="ru-RU" b="1" dirty="0" smtClean="0"/>
              <a:t>должна</a:t>
            </a:r>
            <a:r>
              <a:rPr lang="ru-RU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обосновывать всякое знание, в том числе </a:t>
            </a:r>
            <a:r>
              <a:rPr lang="ru-RU" dirty="0" err="1" smtClean="0"/>
              <a:t>естественно-научное</a:t>
            </a:r>
            <a:r>
              <a:rPr lang="ru-RU" dirty="0" smtClean="0"/>
              <a:t> и философское;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объяснять  сущность знания, содержание понятия истины, ее критерии.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Теория познания </a:t>
            </a:r>
            <a:r>
              <a:rPr lang="ru-RU" b="1" dirty="0" smtClean="0"/>
              <a:t>изучает</a:t>
            </a:r>
            <a:r>
              <a:rPr lang="ru-RU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природу человеческого познания;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формы и закономерности перехода от мнения к  истинному знанию;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способы достижения истины;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заблуждения и способы их преодоления.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23850" y="704850"/>
            <a:ext cx="8362950" cy="1068388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Познание – центральный объект философии периода 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Нового времени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Философы Нового времени создали оригинальные концепции,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каждая из которых выделяла один основной инструмент познания человеком мира: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Рене Декарт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создатель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рационализма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считал,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 полностью познаваем при помощи разума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(гносеологический оптимизм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Фрэнсис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Бэкон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создатель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эмпиризма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считал, что мир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частично познаваем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опыта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гносеологический реализм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Джон Локк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основатель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сенсуализма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считал, что мир познаётся главным образом с помощью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чувств, основанных на восприятии мира через разум и чувство.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1092200"/>
          </a:xfrm>
        </p:spPr>
        <p:txBody>
          <a:bodyPr/>
          <a:lstStyle/>
          <a:p>
            <a:pPr algn="just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Познание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творческий процесс отображения действительности в сознании человека, определяемый целями, формами и принципами познавательного процесса.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428875"/>
            <a:ext cx="8229600" cy="4429125"/>
          </a:xfrm>
        </p:spPr>
        <p:txBody>
          <a:bodyPr>
            <a:normAutofit fontScale="85000" lnSpcReduction="1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базовых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элемента процесса познания: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убъект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познания – человек, общество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Субъективизм</a:t>
            </a:r>
            <a:r>
              <a:rPr lang="ru-RU" sz="2400" dirty="0" smtClean="0"/>
              <a:t> – учение об исключительной субъективности интеллектуальной истины, а также эстетических и моральных ценностей, отрицание их абсолютной значимости.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бъект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познания – то, на что направлена познавательная активность субъекта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Объективизм</a:t>
            </a:r>
            <a:r>
              <a:rPr lang="ru-RU" sz="2400" dirty="0" smtClean="0"/>
              <a:t> – направление в гносеологии, которое приписывает познанию постижение реальных предметов и объективных идей.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познания - 1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smtClean="0"/>
              <a:t>Научное познание - </a:t>
            </a:r>
            <a:r>
              <a:rPr lang="ru-RU" smtClean="0"/>
              <a:t> объяснение фактов, осмысление их во всей системе понятий данной науки.</a:t>
            </a:r>
          </a:p>
          <a:p>
            <a:pPr algn="just">
              <a:buFont typeface="Wingdings 2" pitchFamily="18" charset="2"/>
              <a:buNone/>
            </a:pPr>
            <a:endParaRPr lang="ru-RU" smtClean="0"/>
          </a:p>
          <a:p>
            <a:pPr algn="just"/>
            <a:r>
              <a:rPr lang="ru-RU" b="1" smtClean="0"/>
              <a:t>Художественное познание. </a:t>
            </a:r>
            <a:r>
              <a:rPr lang="ru-RU" smtClean="0"/>
              <a:t>Художественное познание обладает определенной спецификой, суть которой – в целостном, а не расчлененном отображении мира и особенно человека в мире.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r>
              <a:rPr lang="ru-RU" smtClean="0"/>
              <a:t>Виды познания - 2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Формы чувственного познания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ощущения (элементарная форма, в нее входят зрительные, слуховые, осязательные, вкусовые, обонятельные, вибрационные и другие ощущения);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восприятия (структурированный образ, состоящий из нескольких ощущений);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представления (образ ранее созданного или воспринятого воображением явления).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Формы рационального познания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понятие;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суждение;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умозаключение.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algn="just"/>
            <a:r>
              <a:rPr lang="ru-RU" sz="23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Форма движения мысли Иоганна Фихте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1536700"/>
          <a:ext cx="8732838" cy="530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2288"/>
                <a:gridCol w="2527747"/>
                <a:gridCol w="361362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Элемент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Определение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Пример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68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понятие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effectLst/>
                        </a:rPr>
                        <a:t>определение какого-либо события или поступка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Дипломатия  - это бесполезное занятие, пустая трата времени и денег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809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суждение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нём раскрывается суть понятия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Благодаря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дипломатии удаётся урегулировать некоторые из военных конфликтов, не допустить начала Третьей мировой войны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429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умозаключение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позволяет сделать обобщающий вывод, выделить смысл из понятия и суждения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Дипломатия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необходима современному миру, но её механизмы нуждаются в усовершенствовании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познания-3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Интуитивное познание</a:t>
            </a:r>
            <a:r>
              <a:rPr lang="ru-RU" smtClean="0"/>
              <a:t> – это неосознанно полученное непосредственное знание.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Интуитивное познание делится:</a:t>
            </a:r>
          </a:p>
          <a:p>
            <a:r>
              <a:rPr lang="ru-RU" smtClean="0"/>
              <a:t>на чувствительное (интуиция – мгновенное чувство);</a:t>
            </a:r>
          </a:p>
          <a:p>
            <a:r>
              <a:rPr lang="ru-RU" smtClean="0"/>
              <a:t>рациональное (интеллектуальная интуиция);</a:t>
            </a:r>
          </a:p>
          <a:p>
            <a:r>
              <a:rPr lang="ru-RU" smtClean="0"/>
              <a:t>эйдетическое (зрительная интуиция).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626</Words>
  <Application>Microsoft Office PowerPoint</Application>
  <PresentationFormat>Экран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Поток</vt:lpstr>
      <vt:lpstr>Наука и философия как форма познания мира</vt:lpstr>
      <vt:lpstr>Презентация PowerPoint</vt:lpstr>
      <vt:lpstr>Задачи теории познания</vt:lpstr>
      <vt:lpstr>Познание – центральный объект философии периода Нового времени.</vt:lpstr>
      <vt:lpstr> Познание – творческий процесс отображения действительности в сознании человека, определяемый целями, формами и принципами познавательного процесса.</vt:lpstr>
      <vt:lpstr>Виды познания - 1</vt:lpstr>
      <vt:lpstr>Виды познания - 2</vt:lpstr>
      <vt:lpstr>                Форма движения мысли Иоганна Фихте</vt:lpstr>
      <vt:lpstr>Виды познания-3</vt:lpstr>
      <vt:lpstr>Процесс познания – целенаправленная деятельность, главной задачей его является установление истины. </vt:lpstr>
      <vt:lpstr>Память – свойство мыслительной деятельности, заключающееся в способности хранить, воспроизводить и вводить в сферу сознания информацию о прошлом</vt:lpstr>
      <vt:lpstr>Закон забывания Германа Эббенгауза</vt:lpstr>
      <vt:lpstr>Два универсальных способа познания  действительности:</vt:lpstr>
      <vt:lpstr>Негативные явления, препятствующие процессу познания:</vt:lpstr>
      <vt:lpstr>Пол Экман: Ложь-это действие, направленное на введение в заблуждение другого человека</vt:lpstr>
      <vt:lpstr>Социальная роль лжи</vt:lpstr>
      <vt:lpstr>Ключевые отличия лжи от заблуждения:</vt:lpstr>
      <vt:lpstr>Выводы:</vt:lpstr>
      <vt:lpstr>Литература: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Барышникова Наталья Владимировна</cp:lastModifiedBy>
  <cp:revision>41</cp:revision>
  <dcterms:created xsi:type="dcterms:W3CDTF">2016-10-26T13:27:37Z</dcterms:created>
  <dcterms:modified xsi:type="dcterms:W3CDTF">2018-05-21T07:50:24Z</dcterms:modified>
</cp:coreProperties>
</file>