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</p:sldIdLst>
  <p:sldSz cx="6858000" cy="9906000" type="A4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37" userDrawn="1">
          <p15:clr>
            <a:srgbClr val="A4A3A4"/>
          </p15:clr>
        </p15:guide>
        <p15:guide id="3" pos="4020" userDrawn="1">
          <p15:clr>
            <a:srgbClr val="A4A3A4"/>
          </p15:clr>
        </p15:guide>
        <p15:guide id="4" pos="300" userDrawn="1">
          <p15:clr>
            <a:srgbClr val="A4A3A4"/>
          </p15:clr>
        </p15:guide>
        <p15:guide id="5" orient="horz" pos="5978" userDrawn="1">
          <p15:clr>
            <a:srgbClr val="A4A3A4"/>
          </p15:clr>
        </p15:guide>
        <p15:guide id="6" orient="horz" pos="2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6" d="100"/>
          <a:sy n="76" d="100"/>
        </p:scale>
        <p:origin x="3174" y="108"/>
      </p:cViewPr>
      <p:guideLst>
        <p:guide orient="horz" pos="3120"/>
        <p:guide pos="2137"/>
        <p:guide pos="4020"/>
        <p:guide pos="300"/>
        <p:guide orient="horz" pos="5978"/>
        <p:guide orient="horz" pos="2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FBC-8ED3-4C8A-A091-0AEC5AE397F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3DC4-08DE-459C-B01B-FB1832076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318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FBC-8ED3-4C8A-A091-0AEC5AE397F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3DC4-08DE-459C-B01B-FB1832076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273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FBC-8ED3-4C8A-A091-0AEC5AE397F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3DC4-08DE-459C-B01B-FB1832076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50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FBC-8ED3-4C8A-A091-0AEC5AE397F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3DC4-08DE-459C-B01B-FB1832076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114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FBC-8ED3-4C8A-A091-0AEC5AE397F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3DC4-08DE-459C-B01B-FB1832076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938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FBC-8ED3-4C8A-A091-0AEC5AE397F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3DC4-08DE-459C-B01B-FB1832076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53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FBC-8ED3-4C8A-A091-0AEC5AE397F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3DC4-08DE-459C-B01B-FB1832076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0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FBC-8ED3-4C8A-A091-0AEC5AE397F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3DC4-08DE-459C-B01B-FB1832076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954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FBC-8ED3-4C8A-A091-0AEC5AE397F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3DC4-08DE-459C-B01B-FB1832076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113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FBC-8ED3-4C8A-A091-0AEC5AE397F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3DC4-08DE-459C-B01B-FB1832076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28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FBC-8ED3-4C8A-A091-0AEC5AE397F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3DC4-08DE-459C-B01B-FB1832076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69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ADFBC-8ED3-4C8A-A091-0AEC5AE397F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F3DC4-08DE-459C-B01B-FB1832076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564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s.v.lisitskaya@orgma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0547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" y="421823"/>
            <a:ext cx="1714500" cy="1282700"/>
          </a:xfrm>
          <a:prstGeom prst="rect">
            <a:avLst/>
          </a:prstGeom>
          <a:noFill/>
          <a:extLst/>
        </p:spPr>
      </p:pic>
      <p:sp>
        <p:nvSpPr>
          <p:cNvPr id="11" name="Прямоугольник 10"/>
          <p:cNvSpPr/>
          <p:nvPr/>
        </p:nvSpPr>
        <p:spPr>
          <a:xfrm>
            <a:off x="517525" y="8651365"/>
            <a:ext cx="5822950" cy="816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6730" y="1816420"/>
            <a:ext cx="5905500" cy="1096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Как составить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эффективное резюме?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0870" y="3232723"/>
            <a:ext cx="58750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Где составлять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резюме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2400" b="1" dirty="0"/>
          </a:p>
          <a:p>
            <a:r>
              <a:rPr lang="ru-RU" b="1" dirty="0" smtClean="0"/>
              <a:t>Создаем резюме в формате </a:t>
            </a:r>
            <a:r>
              <a:rPr lang="en-US" b="1" dirty="0" smtClean="0"/>
              <a:t>Word</a:t>
            </a:r>
            <a:r>
              <a:rPr lang="ru-RU" b="1" dirty="0"/>
              <a:t>, </a:t>
            </a:r>
            <a:r>
              <a:rPr lang="ru-RU" b="1" dirty="0" smtClean="0"/>
              <a:t>сохраняем в  </a:t>
            </a:r>
            <a:r>
              <a:rPr lang="en-US" b="1" dirty="0" smtClean="0"/>
              <a:t>PDF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0230" y="4243766"/>
            <a:ext cx="58750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 startAt="2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Фотография в официальном стиле</a:t>
            </a:r>
          </a:p>
          <a:p>
            <a:r>
              <a:rPr lang="ru-RU" b="1" dirty="0" smtClean="0"/>
              <a:t>Аккуратная </a:t>
            </a:r>
            <a:r>
              <a:rPr lang="ru-RU" b="1" dirty="0"/>
              <a:t>прическа, </a:t>
            </a:r>
            <a:r>
              <a:rPr lang="ru-RU" b="1" dirty="0" smtClean="0"/>
              <a:t>строгая одежда и деловая обстановка.  </a:t>
            </a:r>
            <a:r>
              <a:rPr lang="ru-RU" b="1" dirty="0"/>
              <a:t>Высокое качество!  </a:t>
            </a:r>
            <a:r>
              <a:rPr lang="ru-RU" b="1" dirty="0" smtClean="0"/>
              <a:t>Не </a:t>
            </a:r>
            <a:r>
              <a:rPr lang="ru-RU" b="1" dirty="0" err="1"/>
              <a:t>селфи</a:t>
            </a:r>
            <a:r>
              <a:rPr lang="ru-RU" b="1" dirty="0" smtClean="0"/>
              <a:t>!</a:t>
            </a:r>
            <a:endParaRPr lang="ru-RU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0" y="452438"/>
            <a:ext cx="2952750" cy="136398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63880" y="5651844"/>
            <a:ext cx="58750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Личные данные</a:t>
            </a:r>
            <a:endParaRPr lang="ru-RU" sz="2400" b="1" dirty="0" smtClean="0"/>
          </a:p>
          <a:p>
            <a:r>
              <a:rPr lang="ru-RU" b="1" dirty="0" smtClean="0"/>
              <a:t>Фамилия Имя Отчество, телефон,  </a:t>
            </a:r>
            <a:r>
              <a:rPr lang="en-US" b="1" dirty="0" smtClean="0"/>
              <a:t>e-mail, </a:t>
            </a:r>
            <a:r>
              <a:rPr lang="en-US" b="1" dirty="0" err="1" smtClean="0"/>
              <a:t>Vk</a:t>
            </a:r>
            <a:r>
              <a:rPr lang="en-US" b="1" dirty="0" smtClean="0"/>
              <a:t>, Telegram</a:t>
            </a:r>
            <a:endParaRPr lang="ru-RU" b="1" dirty="0" smtClean="0"/>
          </a:p>
          <a:p>
            <a:r>
              <a:rPr lang="ru-RU" b="1" dirty="0" smtClean="0"/>
              <a:t>Адрес почты должен быть с </a:t>
            </a:r>
            <a:r>
              <a:rPr lang="ru-RU" b="1" smtClean="0"/>
              <a:t>Вашей фамилией 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08000" y="7059922"/>
            <a:ext cx="58750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4.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Желаемая должность</a:t>
            </a:r>
            <a:endParaRPr lang="ru-RU" sz="2400" b="1" dirty="0"/>
          </a:p>
          <a:p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Название </a:t>
            </a: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должности   </a:t>
            </a: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пишем </a:t>
            </a: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крупным шрифтом </a:t>
            </a:r>
            <a:endParaRPr lang="ru-RU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самом начале </a:t>
            </a: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резюме.</a:t>
            </a:r>
          </a:p>
          <a:p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Используем только </a:t>
            </a: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принятые </a:t>
            </a: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отрасли </a:t>
            </a: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термины</a:t>
            </a:r>
          </a:p>
          <a:p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(УЗИ, КТ, и т.п.) </a:t>
            </a:r>
            <a:endParaRPr lang="ru-RU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40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17525" y="7372347"/>
            <a:ext cx="3723005" cy="20955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По </a:t>
            </a:r>
            <a:r>
              <a:rPr lang="ru-RU" dirty="0"/>
              <a:t>возникшим вопросам обращайтесь в Центр содействия трудоустройства выпускников</a:t>
            </a:r>
          </a:p>
          <a:p>
            <a:r>
              <a:rPr lang="ru-RU" u="sng" dirty="0">
                <a:solidFill>
                  <a:schemeClr val="tx1"/>
                </a:solidFill>
                <a:hlinkClick r:id="rId2"/>
              </a:rPr>
              <a:t>s.v.lisitskaya@orgma.ru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/>
              <a:t>8(3532</a:t>
            </a:r>
            <a:r>
              <a:rPr lang="ru-RU" dirty="0"/>
              <a:t>) 50 06 06 (</a:t>
            </a:r>
            <a:r>
              <a:rPr lang="ru-RU" dirty="0" err="1"/>
              <a:t>доб</a:t>
            </a:r>
            <a:r>
              <a:rPr lang="ru-RU" dirty="0"/>
              <a:t> 657</a:t>
            </a:r>
            <a:r>
              <a:rPr lang="ru-RU" dirty="0" smtClean="0"/>
              <a:t>)</a:t>
            </a:r>
          </a:p>
          <a:p>
            <a:endParaRPr lang="ru-RU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3450" y="7345599"/>
            <a:ext cx="2074510" cy="21223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34340" y="6778227"/>
            <a:ext cx="5916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Проверьте орфографию и пунктуацию!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6730" y="452438"/>
            <a:ext cx="58750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5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График работы и занятость</a:t>
            </a:r>
            <a:endParaRPr lang="ru-RU" sz="2400" b="1" dirty="0"/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для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обучающихся</a:t>
            </a:r>
            <a:r>
              <a:rPr lang="ru-RU" b="1" dirty="0"/>
              <a:t> </a:t>
            </a:r>
            <a:r>
              <a:rPr lang="ru-RU" b="1" dirty="0" smtClean="0"/>
              <a:t>- гибкий </a:t>
            </a:r>
            <a:r>
              <a:rPr lang="ru-RU" b="1" dirty="0"/>
              <a:t>график </a:t>
            </a:r>
            <a:r>
              <a:rPr lang="ru-RU" b="1" dirty="0" smtClean="0"/>
              <a:t> или частичная   занятость </a:t>
            </a:r>
            <a:endParaRPr lang="ru-RU" b="1" dirty="0"/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для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выпускников </a:t>
            </a:r>
            <a:r>
              <a:rPr lang="ru-RU" b="1" dirty="0" smtClean="0"/>
              <a:t>- полная занятость или удаленная </a:t>
            </a:r>
            <a:r>
              <a:rPr lang="ru-RU" b="1" dirty="0"/>
              <a:t>работа</a:t>
            </a:r>
            <a:endParaRPr lang="ru-RU" sz="1100" dirty="0">
              <a:latin typeface="Arial Black" panose="020B0A040201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7525" y="2230556"/>
            <a:ext cx="58750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6.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Опыт работы и достижения</a:t>
            </a:r>
            <a:endParaRPr lang="ru-RU" sz="2400" b="1" dirty="0"/>
          </a:p>
          <a:p>
            <a:r>
              <a:rPr lang="ru-RU" b="1" dirty="0" smtClean="0"/>
              <a:t>Указываем </a:t>
            </a:r>
            <a:r>
              <a:rPr lang="ru-RU" b="1" dirty="0"/>
              <a:t>свои лучшие достижения</a:t>
            </a:r>
          </a:p>
          <a:p>
            <a:r>
              <a:rPr lang="ru-RU" b="1" dirty="0"/>
              <a:t> Если у вас нет официального опыта работы </a:t>
            </a:r>
            <a:r>
              <a:rPr lang="ru-RU" b="1" dirty="0" smtClean="0"/>
              <a:t>пишем про </a:t>
            </a:r>
            <a:r>
              <a:rPr lang="ru-RU" b="1" dirty="0"/>
              <a:t>достижения во время </a:t>
            </a:r>
            <a:r>
              <a:rPr lang="ru-RU" b="1" dirty="0" smtClean="0"/>
              <a:t>обучения </a:t>
            </a:r>
          </a:p>
          <a:p>
            <a:r>
              <a:rPr lang="ru-RU" b="1" dirty="0" smtClean="0"/>
              <a:t>(</a:t>
            </a:r>
            <a:r>
              <a:rPr lang="ru-RU" b="1" dirty="0" err="1" smtClean="0"/>
              <a:t>волонтерство</a:t>
            </a:r>
            <a:r>
              <a:rPr lang="ru-RU" b="1" dirty="0" smtClean="0"/>
              <a:t>, практика, стажировка, проекты, гранты)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54978" y="4054467"/>
            <a:ext cx="58750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7.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Дополнительное образование</a:t>
            </a:r>
            <a:endParaRPr lang="ru-RU" sz="2400" b="1" dirty="0"/>
          </a:p>
          <a:p>
            <a:r>
              <a:rPr lang="ru-RU" b="1" dirty="0" smtClean="0"/>
              <a:t>Только полученные </a:t>
            </a:r>
            <a:r>
              <a:rPr lang="ru-RU" b="1" dirty="0"/>
              <a:t>знания и </a:t>
            </a:r>
            <a:r>
              <a:rPr lang="ru-RU" b="1" dirty="0" smtClean="0"/>
              <a:t>навыки, которые </a:t>
            </a:r>
            <a:r>
              <a:rPr lang="ru-RU" b="1" dirty="0"/>
              <a:t>полезны для работы, на которую вы претендуете</a:t>
            </a:r>
            <a:endParaRPr lang="ru-RU" sz="1100" dirty="0">
              <a:latin typeface="Arial Black" panose="020B0A040201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7525" y="5416347"/>
            <a:ext cx="58750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Где размещать резюме?</a:t>
            </a:r>
            <a:endParaRPr lang="ru-RU" sz="2400" b="1" dirty="0"/>
          </a:p>
          <a:p>
            <a:r>
              <a:rPr lang="ru-RU" b="1" dirty="0" smtClean="0"/>
              <a:t> </a:t>
            </a:r>
            <a:r>
              <a:rPr lang="ru-RU" b="1" dirty="0" smtClean="0"/>
              <a:t>Работа </a:t>
            </a:r>
            <a:r>
              <a:rPr lang="ru-RU" b="1" dirty="0"/>
              <a:t>в </a:t>
            </a:r>
            <a:r>
              <a:rPr lang="ru-RU" b="1" dirty="0" err="1" smtClean="0"/>
              <a:t>Росии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0322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</TotalTime>
  <Words>197</Words>
  <Application>Microsoft Office PowerPoint</Application>
  <PresentationFormat>Лист A4 (210x297 мм)</PresentationFormat>
  <Paragraphs>28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Лисицкая  Светлана Валентиновна</dc:creator>
  <cp:lastModifiedBy>Лисицкая  Светлана Валентиновна</cp:lastModifiedBy>
  <cp:revision>28</cp:revision>
  <cp:lastPrinted>2023-06-05T09:59:34Z</cp:lastPrinted>
  <dcterms:created xsi:type="dcterms:W3CDTF">2023-05-26T09:56:33Z</dcterms:created>
  <dcterms:modified xsi:type="dcterms:W3CDTF">2026-08-12T07:35:58Z</dcterms:modified>
</cp:coreProperties>
</file>