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83" r:id="rId4"/>
    <p:sldId id="306" r:id="rId5"/>
    <p:sldId id="284" r:id="rId6"/>
    <p:sldId id="290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660"/>
  </p:normalViewPr>
  <p:slideViewPr>
    <p:cSldViewPr>
      <p:cViewPr varScale="1">
        <p:scale>
          <a:sx n="70" d="100"/>
          <a:sy n="70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C04541-355D-42BB-A206-25C423F2AB6C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755A87-10A2-4C5E-83FC-300BE8E36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2C5FC0-B9CB-40FC-BFF5-E0E90978EA3D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69DC8A-43FB-45B8-BB29-2D7006079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smtClean="0">
                <a:latin typeface="Trebuchet MS" pitchFamily="34" charset="0"/>
              </a:rPr>
              <a:t>Электрокардиография</a:t>
            </a:r>
          </a:p>
        </p:txBody>
      </p:sp>
    </p:spTree>
  </p:cSld>
  <p:clrMapOvr>
    <a:masterClrMapping/>
  </p:clrMapOvr>
  <p:transition spd="slow" advTm="34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User\Pictures\Для презентации по электрокардиографии\78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60863" cy="414337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dirty="0" smtClean="0"/>
              <a:t>Основные функции сердца: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5219700" y="1571625"/>
            <a:ext cx="3529013" cy="2686050"/>
          </a:xfrm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Автоматизм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Возбудимость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Проводимость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Сократимость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Для презентации по электрокардиографии\r1_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0713"/>
            <a:ext cx="8064500" cy="5832475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задержка 3"/>
          <p:cNvSpPr/>
          <p:nvPr/>
        </p:nvSpPr>
        <p:spPr>
          <a:xfrm>
            <a:off x="4283968" y="1124744"/>
            <a:ext cx="1440160" cy="1728192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2312042" y="2833433"/>
            <a:ext cx="1944216" cy="3105472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задержка 5"/>
          <p:cNvSpPr/>
          <p:nvPr/>
        </p:nvSpPr>
        <p:spPr>
          <a:xfrm>
            <a:off x="2813365" y="1115616"/>
            <a:ext cx="1440160" cy="1728192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адержка 6"/>
          <p:cNvSpPr/>
          <p:nvPr/>
        </p:nvSpPr>
        <p:spPr>
          <a:xfrm>
            <a:off x="4283968" y="2852936"/>
            <a:ext cx="1944216" cy="3105472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533445" y="1979712"/>
            <a:ext cx="1722631" cy="26014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284150" y="1628800"/>
            <a:ext cx="488002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3329428" y="1700808"/>
            <a:ext cx="323769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256076" y="4440026"/>
            <a:ext cx="488002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5256076" y="4506206"/>
            <a:ext cx="468052" cy="362954"/>
          </a:xfrm>
          <a:prstGeom prst="mathMinus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люс 53"/>
          <p:cNvSpPr/>
          <p:nvPr/>
        </p:nvSpPr>
        <p:spPr>
          <a:xfrm>
            <a:off x="3528151" y="3002758"/>
            <a:ext cx="323769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люс 55"/>
          <p:cNvSpPr/>
          <p:nvPr/>
        </p:nvSpPr>
        <p:spPr>
          <a:xfrm>
            <a:off x="5004048" y="1520788"/>
            <a:ext cx="323769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люс 56"/>
          <p:cNvSpPr/>
          <p:nvPr/>
        </p:nvSpPr>
        <p:spPr>
          <a:xfrm>
            <a:off x="4626138" y="2365648"/>
            <a:ext cx="323769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люс 57"/>
          <p:cNvSpPr/>
          <p:nvPr/>
        </p:nvSpPr>
        <p:spPr>
          <a:xfrm>
            <a:off x="3939028" y="2310408"/>
            <a:ext cx="323769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люс 58"/>
          <p:cNvSpPr/>
          <p:nvPr/>
        </p:nvSpPr>
        <p:spPr>
          <a:xfrm>
            <a:off x="4626139" y="1880828"/>
            <a:ext cx="323769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Минус 59"/>
          <p:cNvSpPr/>
          <p:nvPr/>
        </p:nvSpPr>
        <p:spPr>
          <a:xfrm>
            <a:off x="3278592" y="4452899"/>
            <a:ext cx="468052" cy="362954"/>
          </a:xfrm>
          <a:prstGeom prst="mathMinus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Минус 60"/>
          <p:cNvSpPr/>
          <p:nvPr/>
        </p:nvSpPr>
        <p:spPr>
          <a:xfrm>
            <a:off x="4788022" y="5300762"/>
            <a:ext cx="468052" cy="362954"/>
          </a:xfrm>
          <a:prstGeom prst="mathMinus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Минус 61"/>
          <p:cNvSpPr/>
          <p:nvPr/>
        </p:nvSpPr>
        <p:spPr>
          <a:xfrm>
            <a:off x="3362340" y="5305609"/>
            <a:ext cx="468052" cy="362954"/>
          </a:xfrm>
          <a:prstGeom prst="mathMinus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Минус 62"/>
          <p:cNvSpPr/>
          <p:nvPr/>
        </p:nvSpPr>
        <p:spPr>
          <a:xfrm>
            <a:off x="3023260" y="3861048"/>
            <a:ext cx="468052" cy="362954"/>
          </a:xfrm>
          <a:prstGeom prst="mathMinus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Минус 63"/>
          <p:cNvSpPr/>
          <p:nvPr/>
        </p:nvSpPr>
        <p:spPr>
          <a:xfrm>
            <a:off x="5550024" y="3712127"/>
            <a:ext cx="468052" cy="362954"/>
          </a:xfrm>
          <a:prstGeom prst="mathMinus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5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641475"/>
          </a:xfrm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ДИПОЛЬНЫЙ ЭКВИВАЛЕНТНЫЙ ЭЛЕКТРИЧЕСКИЙ ГЕНЕРАТОР СЕРДЦА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467544" y="2276872"/>
            <a:ext cx="8229600" cy="3701008"/>
          </a:xfrm>
          <a:blipFill rotWithShape="1">
            <a:blip r:embed="rId2"/>
            <a:stretch>
              <a:fillRect l="-1696" t="-1794" r="-1622"/>
            </a:stretch>
          </a:blipFill>
          <a:ln w="38100">
            <a:solidFill>
              <a:schemeClr val="accent2">
                <a:lumMod val="50000"/>
              </a:schemeClr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001837"/>
          </a:xfrm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ЭКВИПОТЕНЦИАЛЬНЫЕ ЛИНИИ НА ПОВЕРХНОСТИ ТЕЛА ЧЕЛОВЕКА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780431"/>
            <a:ext cx="8280400" cy="3744913"/>
          </a:xfrm>
          <a:ln w="38100">
            <a:solidFill>
              <a:schemeClr val="accent2">
                <a:lumMod val="50000"/>
              </a:schemeClr>
            </a:solidFill>
          </a:ln>
          <a:extLst/>
        </p:spPr>
      </p:pic>
      <p:sp>
        <p:nvSpPr>
          <p:cNvPr id="4" name="Плюс 3"/>
          <p:cNvSpPr/>
          <p:nvPr/>
        </p:nvSpPr>
        <p:spPr>
          <a:xfrm>
            <a:off x="2771800" y="4509120"/>
            <a:ext cx="432048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1907704" y="3933056"/>
            <a:ext cx="360040" cy="28803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Электрокардиография 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3175" indent="11113" algn="just"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  метод   регистрации электрической деятельности сердца с помощью усилителя биопотенциалов -электрокардиографа.</a:t>
            </a:r>
          </a:p>
          <a:p>
            <a:pPr>
              <a:buFontTx/>
              <a:buNone/>
              <a:defRPr/>
            </a:pPr>
            <a:r>
              <a:rPr lang="ru-RU" dirty="0" smtClean="0"/>
              <a:t>    </a:t>
            </a:r>
          </a:p>
        </p:txBody>
      </p:sp>
      <p:pic>
        <p:nvPicPr>
          <p:cNvPr id="32771" name="Picture 4" descr="http://admin.eastbooking.ua/uploads/690e87bce9a7cd6378376624a68d64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605213"/>
            <a:ext cx="4325937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35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Тема Office</vt:lpstr>
      <vt:lpstr>Электрокардиография</vt:lpstr>
      <vt:lpstr>Основные функции сердца:</vt:lpstr>
      <vt:lpstr>Презентация PowerPoint</vt:lpstr>
      <vt:lpstr>Презентация PowerPoint</vt:lpstr>
      <vt:lpstr>ДИПОЛЬНЫЙ ЭКВИВАЛЕНТНЫЙ ЭЛЕКТРИЧЕСКИЙ ГЕНЕРАТОР СЕРДЦА</vt:lpstr>
      <vt:lpstr>ЭКВИПОТЕНЦИАЛЬНЫЕ ЛИНИИ НА ПОВЕРХНОСТИ ТЕЛА ЧЕЛОВЕКА</vt:lpstr>
      <vt:lpstr>Электрокардиография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Электрокардиограмма</dc:title>
  <dc:creator>User</dc:creator>
  <cp:lastModifiedBy>student</cp:lastModifiedBy>
  <cp:revision>91</cp:revision>
  <dcterms:created xsi:type="dcterms:W3CDTF">2010-03-01T17:32:35Z</dcterms:created>
  <dcterms:modified xsi:type="dcterms:W3CDTF">2017-01-25T10:21:58Z</dcterms:modified>
</cp:coreProperties>
</file>