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7"/>
  </p:notesMasterIdLst>
  <p:handoutMasterIdLst>
    <p:handoutMasterId r:id="rId28"/>
  </p:handoutMasterIdLst>
  <p:sldIdLst>
    <p:sldId id="256" r:id="rId3"/>
    <p:sldId id="280" r:id="rId4"/>
    <p:sldId id="257" r:id="rId5"/>
    <p:sldId id="258" r:id="rId6"/>
    <p:sldId id="259" r:id="rId7"/>
    <p:sldId id="28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10080625" cy="7559675" type="screen4x3"/>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5" d="100"/>
          <a:sy n="65" d="100"/>
        </p:scale>
        <p:origin x="-1332" y="54"/>
      </p:cViewPr>
      <p:guideLst>
        <p:guide orient="horz" pos="2381"/>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Верхний колонтитул 1"/>
          <p:cNvSpPr txBox="1">
            <a:spLocks noGrp="1"/>
          </p:cNvSpPr>
          <p:nvPr>
            <p:ph type="hdr" sz="quarter"/>
          </p:nvPr>
        </p:nvSpPr>
        <p:spPr>
          <a:xfrm>
            <a:off x="0" y="0"/>
            <a:ext cx="3280679" cy="534239"/>
          </a:xfrm>
          <a:prstGeom prst="rect">
            <a:avLst/>
          </a:prstGeom>
          <a:noFill/>
          <a:ln>
            <a:noFill/>
          </a:ln>
        </p:spPr>
        <p:txBody>
          <a:bodyPr vert="horz" wrap="none" lIns="90000" tIns="45000" rIns="90000" bIns="45000" compatLnSpc="0"/>
          <a:lstStyle/>
          <a:p>
            <a:pPr marL="0" marR="0" lvl="0" indent="0" rtl="0" hangingPunct="0">
              <a:lnSpc>
                <a:spcPct val="100000"/>
              </a:lnSpc>
              <a:spcBef>
                <a:spcPts val="0"/>
              </a:spcBef>
              <a:spcAft>
                <a:spcPts val="0"/>
              </a:spcAft>
              <a:buNone/>
              <a:tabLst/>
              <a:defRPr sz="1400"/>
            </a:pPr>
            <a:endParaRPr lang="ru-RU" sz="1400" b="0" i="0" u="none" strike="noStrike" kern="1200">
              <a:ln>
                <a:noFill/>
              </a:ln>
              <a:latin typeface="Arial" pitchFamily="18"/>
              <a:ea typeface="Andale Sans UI" pitchFamily="2"/>
              <a:cs typeface="Tahoma" pitchFamily="2"/>
            </a:endParaRPr>
          </a:p>
        </p:txBody>
      </p:sp>
      <p:sp>
        <p:nvSpPr>
          <p:cNvPr id="3" name="Дата 2"/>
          <p:cNvSpPr txBox="1">
            <a:spLocks noGrp="1"/>
          </p:cNvSpPr>
          <p:nvPr>
            <p:ph type="dt" sz="quarter" idx="1"/>
          </p:nvPr>
        </p:nvSpPr>
        <p:spPr>
          <a:xfrm>
            <a:off x="4278960" y="0"/>
            <a:ext cx="3280679" cy="534239"/>
          </a:xfrm>
          <a:prstGeom prst="rect">
            <a:avLst/>
          </a:prstGeom>
          <a:noFill/>
          <a:ln>
            <a:noFill/>
          </a:ln>
        </p:spPr>
        <p:txBody>
          <a:bodyPr vert="horz" wrap="none" lIns="90000" tIns="45000" rIns="90000" bIns="45000" compatLnSpc="0"/>
          <a:lstStyle/>
          <a:p>
            <a:pPr marL="0" marR="0" lvl="0" indent="0" algn="r" rtl="0" hangingPunct="0">
              <a:lnSpc>
                <a:spcPct val="100000"/>
              </a:lnSpc>
              <a:spcBef>
                <a:spcPts val="0"/>
              </a:spcBef>
              <a:spcAft>
                <a:spcPts val="0"/>
              </a:spcAft>
              <a:buNone/>
              <a:tabLst/>
              <a:defRPr sz="1400"/>
            </a:pPr>
            <a:endParaRPr lang="ru-RU" sz="1400" b="0" i="0" u="none" strike="noStrike" kern="1200">
              <a:ln>
                <a:noFill/>
              </a:ln>
              <a:latin typeface="Arial" pitchFamily="18"/>
              <a:ea typeface="Andale Sans UI" pitchFamily="2"/>
              <a:cs typeface="Tahoma" pitchFamily="2"/>
            </a:endParaRPr>
          </a:p>
        </p:txBody>
      </p:sp>
      <p:sp>
        <p:nvSpPr>
          <p:cNvPr id="4" name="Нижний колонтитул 3"/>
          <p:cNvSpPr txBox="1">
            <a:spLocks noGrp="1"/>
          </p:cNvSpPr>
          <p:nvPr>
            <p:ph type="ftr" sz="quarter" idx="2"/>
          </p:nvPr>
        </p:nvSpPr>
        <p:spPr>
          <a:xfrm>
            <a:off x="0" y="10157399"/>
            <a:ext cx="3280679" cy="534239"/>
          </a:xfrm>
          <a:prstGeom prst="rect">
            <a:avLst/>
          </a:prstGeom>
          <a:noFill/>
          <a:ln>
            <a:noFill/>
          </a:ln>
        </p:spPr>
        <p:txBody>
          <a:bodyPr vert="horz" wrap="none" lIns="90000" tIns="45000" rIns="90000" bIns="45000" anchor="b" compatLnSpc="0"/>
          <a:lstStyle/>
          <a:p>
            <a:pPr marL="0" marR="0" lvl="0" indent="0" rtl="0" hangingPunct="0">
              <a:lnSpc>
                <a:spcPct val="100000"/>
              </a:lnSpc>
              <a:spcBef>
                <a:spcPts val="0"/>
              </a:spcBef>
              <a:spcAft>
                <a:spcPts val="0"/>
              </a:spcAft>
              <a:buNone/>
              <a:tabLst/>
              <a:defRPr sz="1400"/>
            </a:pPr>
            <a:endParaRPr lang="ru-RU" sz="1400" b="0" i="0" u="none" strike="noStrike" kern="1200">
              <a:ln>
                <a:noFill/>
              </a:ln>
              <a:latin typeface="Arial" pitchFamily="18"/>
              <a:ea typeface="Andale Sans UI" pitchFamily="2"/>
              <a:cs typeface="Tahoma" pitchFamily="2"/>
            </a:endParaRPr>
          </a:p>
        </p:txBody>
      </p:sp>
      <p:sp>
        <p:nvSpPr>
          <p:cNvPr id="5" name="Номер слайда 4"/>
          <p:cNvSpPr txBox="1">
            <a:spLocks noGrp="1"/>
          </p:cNvSpPr>
          <p:nvPr>
            <p:ph type="sldNum" sz="quarter" idx="3"/>
          </p:nvPr>
        </p:nvSpPr>
        <p:spPr>
          <a:xfrm>
            <a:off x="4278960" y="10157399"/>
            <a:ext cx="3280679" cy="534239"/>
          </a:xfrm>
          <a:prstGeom prst="rect">
            <a:avLst/>
          </a:prstGeom>
          <a:noFill/>
          <a:ln>
            <a:noFill/>
          </a:ln>
        </p:spPr>
        <p:txBody>
          <a:bodyPr vert="horz" wrap="none" lIns="90000" tIns="45000" rIns="90000" bIns="45000" anchor="b" compatLnSpc="0"/>
          <a:lstStyle/>
          <a:p>
            <a:pPr marL="0" marR="0" lvl="0" indent="0" algn="r" rtl="0" hangingPunct="0">
              <a:lnSpc>
                <a:spcPct val="100000"/>
              </a:lnSpc>
              <a:spcBef>
                <a:spcPts val="0"/>
              </a:spcBef>
              <a:spcAft>
                <a:spcPts val="0"/>
              </a:spcAft>
              <a:buNone/>
              <a:tabLst/>
              <a:defRPr sz="1400"/>
            </a:pPr>
            <a:fld id="{DF18292D-3F7F-4D75-A4A7-45C8366CB7FD}" type="slidenum">
              <a:t>‹#›</a:t>
            </a:fld>
            <a:endParaRPr lang="ru-RU" sz="1400" b="0" i="0" u="none" strike="noStrike" kern="1200">
              <a:ln>
                <a:noFill/>
              </a:ln>
              <a:latin typeface="Arial" pitchFamily="18"/>
              <a:ea typeface="Andale Sans UI" pitchFamily="2"/>
              <a:cs typeface="Tahoma" pitchFamily="2"/>
            </a:endParaRPr>
          </a:p>
        </p:txBody>
      </p:sp>
    </p:spTree>
    <p:extLst>
      <p:ext uri="{BB962C8B-B14F-4D97-AF65-F5344CB8AC3E}">
        <p14:creationId xmlns:p14="http://schemas.microsoft.com/office/powerpoint/2010/main" val="1887524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Образ слайда 1"/>
          <p:cNvSpPr>
            <a:spLocks noGrp="1" noRot="1" noChangeAspect="1"/>
          </p:cNvSpPr>
          <p:nvPr>
            <p:ph type="sldImg" idx="2"/>
          </p:nvPr>
        </p:nvSpPr>
        <p:spPr>
          <a:xfrm>
            <a:off x="1106999" y="812520"/>
            <a:ext cx="5345279" cy="4008959"/>
          </a:xfrm>
          <a:prstGeom prst="rect">
            <a:avLst/>
          </a:prstGeom>
          <a:noFill/>
          <a:ln>
            <a:noFill/>
            <a:prstDash val="solid"/>
          </a:ln>
        </p:spPr>
      </p:sp>
      <p:sp>
        <p:nvSpPr>
          <p:cNvPr id="3" name="Заметки 2"/>
          <p:cNvSpPr txBox="1">
            <a:spLocks noGrp="1"/>
          </p:cNvSpPr>
          <p:nvPr>
            <p:ph type="body" sz="quarter" idx="3"/>
          </p:nvPr>
        </p:nvSpPr>
        <p:spPr>
          <a:xfrm>
            <a:off x="756000" y="5078519"/>
            <a:ext cx="6047639" cy="4811040"/>
          </a:xfrm>
          <a:prstGeom prst="rect">
            <a:avLst/>
          </a:prstGeom>
          <a:noFill/>
          <a:ln>
            <a:noFill/>
          </a:ln>
        </p:spPr>
        <p:txBody>
          <a:bodyPr lIns="0" tIns="0" rIns="0" bIns="0"/>
          <a:lstStyle/>
          <a:p>
            <a:endParaRPr lang="x-none"/>
          </a:p>
        </p:txBody>
      </p:sp>
      <p:sp>
        <p:nvSpPr>
          <p:cNvPr id="4" name="Верхний колонтитул 3"/>
          <p:cNvSpPr txBox="1">
            <a:spLocks noGrp="1"/>
          </p:cNvSpPr>
          <p:nvPr>
            <p:ph type="hdr" sz="quarter"/>
          </p:nvPr>
        </p:nvSpPr>
        <p:spPr>
          <a:xfrm>
            <a:off x="0" y="0"/>
            <a:ext cx="3280679" cy="534239"/>
          </a:xfrm>
          <a:prstGeom prst="rect">
            <a:avLst/>
          </a:prstGeom>
          <a:noFill/>
          <a:ln>
            <a:noFill/>
          </a:ln>
        </p:spPr>
        <p:txBody>
          <a:bodyPr lIns="0" tIns="0" rIns="0" bIns="0"/>
          <a:lstStyle>
            <a:lvl1pPr lvl="0" rtl="0" hangingPunct="0">
              <a:buNone/>
              <a:tabLst/>
              <a:defRPr lang="x-none" sz="1400" kern="1200">
                <a:latin typeface="Times New Roman" pitchFamily="18"/>
                <a:ea typeface="Andale Sans UI" pitchFamily="2"/>
                <a:cs typeface="Tahoma" pitchFamily="2"/>
              </a:defRPr>
            </a:lvl1pPr>
          </a:lstStyle>
          <a:p>
            <a:pPr lvl="0"/>
            <a:endParaRPr lang="x-none"/>
          </a:p>
        </p:txBody>
      </p:sp>
      <p:sp>
        <p:nvSpPr>
          <p:cNvPr id="5" name="Дата 4"/>
          <p:cNvSpPr txBox="1">
            <a:spLocks noGrp="1"/>
          </p:cNvSpPr>
          <p:nvPr>
            <p:ph type="dt" idx="1"/>
          </p:nvPr>
        </p:nvSpPr>
        <p:spPr>
          <a:xfrm>
            <a:off x="4278960" y="0"/>
            <a:ext cx="3280679" cy="534239"/>
          </a:xfrm>
          <a:prstGeom prst="rect">
            <a:avLst/>
          </a:prstGeom>
          <a:noFill/>
          <a:ln>
            <a:noFill/>
          </a:ln>
        </p:spPr>
        <p:txBody>
          <a:bodyPr lIns="0" tIns="0" rIns="0" bIns="0"/>
          <a:lstStyle>
            <a:lvl1pPr lvl="0" algn="r" rtl="0" hangingPunct="0">
              <a:buNone/>
              <a:tabLst/>
              <a:defRPr lang="x-none" sz="1400" kern="1200">
                <a:latin typeface="Times New Roman" pitchFamily="18"/>
                <a:ea typeface="Andale Sans UI" pitchFamily="2"/>
                <a:cs typeface="Tahoma" pitchFamily="2"/>
              </a:defRPr>
            </a:lvl1pPr>
          </a:lstStyle>
          <a:p>
            <a:pPr lvl="0"/>
            <a:endParaRPr lang="x-none"/>
          </a:p>
        </p:txBody>
      </p:sp>
      <p:sp>
        <p:nvSpPr>
          <p:cNvPr id="6" name="Нижний колонтитул 5"/>
          <p:cNvSpPr txBox="1">
            <a:spLocks noGrp="1"/>
          </p:cNvSpPr>
          <p:nvPr>
            <p:ph type="ftr" sz="quarter" idx="4"/>
          </p:nvPr>
        </p:nvSpPr>
        <p:spPr>
          <a:xfrm>
            <a:off x="0" y="10157399"/>
            <a:ext cx="3280679" cy="534239"/>
          </a:xfrm>
          <a:prstGeom prst="rect">
            <a:avLst/>
          </a:prstGeom>
          <a:noFill/>
          <a:ln>
            <a:noFill/>
          </a:ln>
        </p:spPr>
        <p:txBody>
          <a:bodyPr lIns="0" tIns="0" rIns="0" bIns="0" anchor="b"/>
          <a:lstStyle>
            <a:lvl1pPr lvl="0" rtl="0" hangingPunct="0">
              <a:buNone/>
              <a:tabLst/>
              <a:defRPr lang="x-none" sz="1400" kern="1200">
                <a:latin typeface="Times New Roman" pitchFamily="18"/>
                <a:ea typeface="Andale Sans UI" pitchFamily="2"/>
                <a:cs typeface="Tahoma" pitchFamily="2"/>
              </a:defRPr>
            </a:lvl1pPr>
          </a:lstStyle>
          <a:p>
            <a:pPr lvl="0"/>
            <a:endParaRPr lang="x-none"/>
          </a:p>
        </p:txBody>
      </p:sp>
      <p:sp>
        <p:nvSpPr>
          <p:cNvPr id="7" name="Номер слайда 6"/>
          <p:cNvSpPr txBox="1">
            <a:spLocks noGrp="1"/>
          </p:cNvSpPr>
          <p:nvPr>
            <p:ph type="sldNum" sz="quarter" idx="5"/>
          </p:nvPr>
        </p:nvSpPr>
        <p:spPr>
          <a:xfrm>
            <a:off x="4278960" y="10157399"/>
            <a:ext cx="3280679" cy="534239"/>
          </a:xfrm>
          <a:prstGeom prst="rect">
            <a:avLst/>
          </a:prstGeom>
          <a:noFill/>
          <a:ln>
            <a:noFill/>
          </a:ln>
        </p:spPr>
        <p:txBody>
          <a:bodyPr lIns="0" tIns="0" rIns="0" bIns="0" anchor="b"/>
          <a:lstStyle>
            <a:lvl1pPr lvl="0" algn="r" rtl="0" hangingPunct="0">
              <a:buNone/>
              <a:tabLst/>
              <a:defRPr lang="x-none" sz="1400" kern="1200">
                <a:latin typeface="Times New Roman" pitchFamily="18"/>
                <a:ea typeface="Andale Sans UI" pitchFamily="2"/>
                <a:cs typeface="Tahoma" pitchFamily="2"/>
              </a:defRPr>
            </a:lvl1pPr>
          </a:lstStyle>
          <a:p>
            <a:pPr lvl="0"/>
            <a:fld id="{BF93FC57-22A0-4C6B-BA16-3CC675517B5E}" type="slidenum">
              <a:t>‹#›</a:t>
            </a:fld>
            <a:endParaRPr lang="x-none"/>
          </a:p>
        </p:txBody>
      </p:sp>
    </p:spTree>
    <p:extLst>
      <p:ext uri="{BB962C8B-B14F-4D97-AF65-F5344CB8AC3E}">
        <p14:creationId xmlns:p14="http://schemas.microsoft.com/office/powerpoint/2010/main" val="1039040553"/>
      </p:ext>
    </p:extLst>
  </p:cSld>
  <p:clrMap bg1="lt1" tx1="dk1" bg2="lt2" tx2="dk2" accent1="accent1" accent2="accent2" accent3="accent3" accent4="accent4" accent5="accent5" accent6="accent6" hlink="hlink" folHlink="folHlink"/>
  <p:notesStyle>
    <a:lvl1pPr marL="216000" marR="0" indent="-216000" rtl="0" hangingPunct="0">
      <a:tabLst/>
      <a:defRPr lang="x-none" sz="2000" b="0" i="0" u="none" strike="noStrike" kern="1200">
        <a:ln>
          <a:noFill/>
        </a:ln>
        <a:latin typeface="Arial" pitchFamily="18"/>
        <a:cs typeface="Tahoma"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485900" y="900113"/>
            <a:ext cx="4589463" cy="3441700"/>
          </a:xfrm>
          <a:solidFill>
            <a:srgbClr val="99CCFF"/>
          </a:solidFill>
          <a:ln w="25400">
            <a:solidFill>
              <a:srgbClr val="000000"/>
            </a:solidFill>
            <a:prstDash val="solid"/>
          </a:ln>
        </p:spPr>
      </p:sp>
      <p:sp>
        <p:nvSpPr>
          <p:cNvPr id="3" name="Заметки 2"/>
          <p:cNvSpPr txBox="1">
            <a:spLocks noGrp="1"/>
          </p:cNvSpPr>
          <p:nvPr>
            <p:ph type="body" sz="quarter" idx="1"/>
          </p:nvPr>
        </p:nvSpPr>
        <p:spPr>
          <a:xfrm>
            <a:off x="720000" y="4680000"/>
            <a:ext cx="6120000" cy="5040000"/>
          </a:xfrm>
        </p:spPr>
        <p:txBody>
          <a:bodyPr>
            <a:spAutoFit/>
          </a:bodyPr>
          <a:lstStyle/>
          <a:p>
            <a:pPr indent="0"/>
            <a:endParaRPr lang="ru-RU" sz="294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485900" y="900113"/>
            <a:ext cx="4589463" cy="3441700"/>
          </a:xfrm>
          <a:solidFill>
            <a:srgbClr val="99CCFF"/>
          </a:solidFill>
          <a:ln w="25400">
            <a:solidFill>
              <a:srgbClr val="000000"/>
            </a:solidFill>
            <a:prstDash val="solid"/>
          </a:ln>
        </p:spPr>
      </p:sp>
      <p:sp>
        <p:nvSpPr>
          <p:cNvPr id="3" name="Заметки 2"/>
          <p:cNvSpPr txBox="1">
            <a:spLocks noGrp="1"/>
          </p:cNvSpPr>
          <p:nvPr>
            <p:ph type="body" sz="quarter" idx="1"/>
          </p:nvPr>
        </p:nvSpPr>
        <p:spPr>
          <a:xfrm>
            <a:off x="720000" y="4680000"/>
            <a:ext cx="6120000" cy="5040000"/>
          </a:xfrm>
        </p:spPr>
        <p:txBody>
          <a:bodyPr/>
          <a:lstStyle/>
          <a:p>
            <a:pPr indent="0"/>
            <a:endParaRPr lang="ru-RU" sz="294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485900" y="900113"/>
            <a:ext cx="4589463" cy="3441700"/>
          </a:xfrm>
          <a:solidFill>
            <a:srgbClr val="99CCFF"/>
          </a:solidFill>
          <a:ln w="25400">
            <a:solidFill>
              <a:srgbClr val="000000"/>
            </a:solidFill>
            <a:prstDash val="solid"/>
          </a:ln>
        </p:spPr>
      </p:sp>
      <p:sp>
        <p:nvSpPr>
          <p:cNvPr id="3" name="Заметки 2"/>
          <p:cNvSpPr txBox="1">
            <a:spLocks noGrp="1"/>
          </p:cNvSpPr>
          <p:nvPr>
            <p:ph type="body" sz="quarter" idx="1"/>
          </p:nvPr>
        </p:nvSpPr>
        <p:spPr>
          <a:xfrm>
            <a:off x="720000" y="4680000"/>
            <a:ext cx="6120000" cy="5040000"/>
          </a:xfrm>
        </p:spPr>
        <p:txBody>
          <a:bodyPr/>
          <a:lstStyle/>
          <a:p>
            <a:pPr indent="0"/>
            <a:endParaRPr lang="ru-RU" sz="294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485900" y="900113"/>
            <a:ext cx="4589463" cy="3441700"/>
          </a:xfrm>
          <a:solidFill>
            <a:srgbClr val="99CCFF"/>
          </a:solidFill>
          <a:ln w="25400">
            <a:solidFill>
              <a:srgbClr val="000000"/>
            </a:solidFill>
            <a:prstDash val="solid"/>
          </a:ln>
        </p:spPr>
      </p:sp>
      <p:sp>
        <p:nvSpPr>
          <p:cNvPr id="3" name="Заметки 2"/>
          <p:cNvSpPr txBox="1">
            <a:spLocks noGrp="1"/>
          </p:cNvSpPr>
          <p:nvPr>
            <p:ph type="body" sz="quarter" idx="1"/>
          </p:nvPr>
        </p:nvSpPr>
        <p:spPr>
          <a:xfrm>
            <a:off x="720000" y="4680000"/>
            <a:ext cx="6120000" cy="5040000"/>
          </a:xfrm>
        </p:spPr>
        <p:txBody>
          <a:bodyPr/>
          <a:lstStyle/>
          <a:p>
            <a:pPr indent="0"/>
            <a:endParaRPr lang="ru-RU" sz="294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485900" y="900113"/>
            <a:ext cx="4589463" cy="3441700"/>
          </a:xfrm>
          <a:solidFill>
            <a:srgbClr val="99CCFF"/>
          </a:solidFill>
          <a:ln w="25400">
            <a:solidFill>
              <a:srgbClr val="000000"/>
            </a:solidFill>
            <a:prstDash val="solid"/>
          </a:ln>
        </p:spPr>
      </p:sp>
      <p:sp>
        <p:nvSpPr>
          <p:cNvPr id="3" name="Заметки 2"/>
          <p:cNvSpPr txBox="1">
            <a:spLocks noGrp="1"/>
          </p:cNvSpPr>
          <p:nvPr>
            <p:ph type="body" sz="quarter" idx="1"/>
          </p:nvPr>
        </p:nvSpPr>
        <p:spPr>
          <a:xfrm>
            <a:off x="720000" y="4680000"/>
            <a:ext cx="6120000" cy="5040000"/>
          </a:xfrm>
        </p:spPr>
        <p:txBody>
          <a:bodyPr/>
          <a:lstStyle/>
          <a:p>
            <a:pPr indent="0"/>
            <a:endParaRPr lang="ru-RU" sz="294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485900" y="900113"/>
            <a:ext cx="4589463" cy="3441700"/>
          </a:xfrm>
          <a:solidFill>
            <a:srgbClr val="99CCFF"/>
          </a:solidFill>
          <a:ln w="25400">
            <a:solidFill>
              <a:srgbClr val="000000"/>
            </a:solidFill>
            <a:prstDash val="solid"/>
          </a:ln>
        </p:spPr>
      </p:sp>
      <p:sp>
        <p:nvSpPr>
          <p:cNvPr id="3" name="Заметки 2"/>
          <p:cNvSpPr txBox="1">
            <a:spLocks noGrp="1"/>
          </p:cNvSpPr>
          <p:nvPr>
            <p:ph type="body" sz="quarter" idx="1"/>
          </p:nvPr>
        </p:nvSpPr>
        <p:spPr>
          <a:xfrm>
            <a:off x="720000" y="4680000"/>
            <a:ext cx="6120000" cy="5040000"/>
          </a:xfrm>
        </p:spPr>
        <p:txBody>
          <a:bodyPr/>
          <a:lstStyle/>
          <a:p>
            <a:pPr indent="0"/>
            <a:endParaRPr lang="ru-RU" sz="294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485900" y="900113"/>
            <a:ext cx="4589463" cy="3441700"/>
          </a:xfrm>
          <a:solidFill>
            <a:srgbClr val="99CCFF"/>
          </a:solidFill>
          <a:ln w="25400">
            <a:solidFill>
              <a:srgbClr val="000000"/>
            </a:solidFill>
            <a:prstDash val="solid"/>
          </a:ln>
        </p:spPr>
      </p:sp>
      <p:sp>
        <p:nvSpPr>
          <p:cNvPr id="3" name="Заметки 2"/>
          <p:cNvSpPr txBox="1">
            <a:spLocks noGrp="1"/>
          </p:cNvSpPr>
          <p:nvPr>
            <p:ph type="body" sz="quarter" idx="1"/>
          </p:nvPr>
        </p:nvSpPr>
        <p:spPr>
          <a:xfrm>
            <a:off x="720000" y="4680000"/>
            <a:ext cx="6120000" cy="5040000"/>
          </a:xfrm>
        </p:spPr>
        <p:txBody>
          <a:bodyPr/>
          <a:lstStyle/>
          <a:p>
            <a:pPr indent="0"/>
            <a:endParaRPr lang="ru-RU" sz="294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485900" y="900113"/>
            <a:ext cx="4589463" cy="3441700"/>
          </a:xfrm>
          <a:solidFill>
            <a:srgbClr val="99CCFF"/>
          </a:solidFill>
          <a:ln w="25400">
            <a:solidFill>
              <a:srgbClr val="000000"/>
            </a:solidFill>
            <a:prstDash val="solid"/>
          </a:ln>
        </p:spPr>
      </p:sp>
      <p:sp>
        <p:nvSpPr>
          <p:cNvPr id="3" name="Заметки 2"/>
          <p:cNvSpPr txBox="1">
            <a:spLocks noGrp="1"/>
          </p:cNvSpPr>
          <p:nvPr>
            <p:ph type="body" sz="quarter" idx="1"/>
          </p:nvPr>
        </p:nvSpPr>
        <p:spPr>
          <a:xfrm>
            <a:off x="720000" y="4680000"/>
            <a:ext cx="6120000" cy="5040000"/>
          </a:xfrm>
        </p:spPr>
        <p:txBody>
          <a:bodyPr/>
          <a:lstStyle/>
          <a:p>
            <a:pPr indent="0"/>
            <a:endParaRPr lang="ru-RU" sz="294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485900" y="900113"/>
            <a:ext cx="4589463" cy="3441700"/>
          </a:xfrm>
          <a:solidFill>
            <a:srgbClr val="99CCFF"/>
          </a:solidFill>
          <a:ln w="25400">
            <a:solidFill>
              <a:srgbClr val="000000"/>
            </a:solidFill>
            <a:prstDash val="solid"/>
          </a:ln>
        </p:spPr>
      </p:sp>
      <p:sp>
        <p:nvSpPr>
          <p:cNvPr id="3" name="Заметки 2"/>
          <p:cNvSpPr txBox="1">
            <a:spLocks noGrp="1"/>
          </p:cNvSpPr>
          <p:nvPr>
            <p:ph type="body" sz="quarter" idx="1"/>
          </p:nvPr>
        </p:nvSpPr>
        <p:spPr>
          <a:xfrm>
            <a:off x="720000" y="4680000"/>
            <a:ext cx="6120000" cy="5040000"/>
          </a:xfrm>
        </p:spPr>
        <p:txBody>
          <a:bodyPr/>
          <a:lstStyle/>
          <a:p>
            <a:pPr indent="0"/>
            <a:endParaRPr lang="ru-RU" sz="294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485900" y="900113"/>
            <a:ext cx="4589463" cy="3441700"/>
          </a:xfrm>
          <a:solidFill>
            <a:srgbClr val="99CCFF"/>
          </a:solidFill>
          <a:ln w="25400">
            <a:solidFill>
              <a:srgbClr val="000000"/>
            </a:solidFill>
            <a:prstDash val="solid"/>
          </a:ln>
        </p:spPr>
      </p:sp>
      <p:sp>
        <p:nvSpPr>
          <p:cNvPr id="3" name="Заметки 2"/>
          <p:cNvSpPr txBox="1">
            <a:spLocks noGrp="1"/>
          </p:cNvSpPr>
          <p:nvPr>
            <p:ph type="body" sz="quarter" idx="1"/>
          </p:nvPr>
        </p:nvSpPr>
        <p:spPr>
          <a:xfrm>
            <a:off x="720000" y="4680000"/>
            <a:ext cx="6120000" cy="5040000"/>
          </a:xfrm>
        </p:spPr>
        <p:txBody>
          <a:bodyPr/>
          <a:lstStyle/>
          <a:p>
            <a:pPr indent="0"/>
            <a:endParaRPr lang="ru-RU" sz="294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485900" y="900113"/>
            <a:ext cx="4589463" cy="3441700"/>
          </a:xfrm>
          <a:solidFill>
            <a:srgbClr val="99CCFF"/>
          </a:solidFill>
          <a:ln w="25400">
            <a:solidFill>
              <a:srgbClr val="000000"/>
            </a:solidFill>
            <a:prstDash val="solid"/>
          </a:ln>
        </p:spPr>
      </p:sp>
      <p:sp>
        <p:nvSpPr>
          <p:cNvPr id="3" name="Заметки 2"/>
          <p:cNvSpPr txBox="1">
            <a:spLocks noGrp="1"/>
          </p:cNvSpPr>
          <p:nvPr>
            <p:ph type="body" sz="quarter" idx="1"/>
          </p:nvPr>
        </p:nvSpPr>
        <p:spPr>
          <a:xfrm>
            <a:off x="720000" y="4680000"/>
            <a:ext cx="6120000" cy="5040000"/>
          </a:xfrm>
        </p:spPr>
        <p:txBody>
          <a:bodyPr/>
          <a:lstStyle/>
          <a:p>
            <a:pPr indent="0"/>
            <a:endParaRPr lang="ru-RU" sz="294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485900" y="900113"/>
            <a:ext cx="4589463" cy="3441700"/>
          </a:xfrm>
          <a:solidFill>
            <a:srgbClr val="99CCFF"/>
          </a:solidFill>
          <a:ln w="25400">
            <a:solidFill>
              <a:srgbClr val="000000"/>
            </a:solidFill>
            <a:prstDash val="solid"/>
          </a:ln>
        </p:spPr>
      </p:sp>
      <p:sp>
        <p:nvSpPr>
          <p:cNvPr id="3" name="Заметки 2"/>
          <p:cNvSpPr txBox="1">
            <a:spLocks noGrp="1"/>
          </p:cNvSpPr>
          <p:nvPr>
            <p:ph type="body" sz="quarter" idx="1"/>
          </p:nvPr>
        </p:nvSpPr>
        <p:spPr>
          <a:xfrm>
            <a:off x="720000" y="4680000"/>
            <a:ext cx="6120000" cy="5040000"/>
          </a:xfrm>
        </p:spPr>
        <p:txBody>
          <a:bodyPr/>
          <a:lstStyle/>
          <a:p>
            <a:pPr indent="0"/>
            <a:endParaRPr lang="ru-RU" sz="294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485900" y="900113"/>
            <a:ext cx="4589463" cy="3441700"/>
          </a:xfrm>
          <a:solidFill>
            <a:srgbClr val="99CCFF"/>
          </a:solidFill>
          <a:ln w="25400">
            <a:solidFill>
              <a:srgbClr val="000000"/>
            </a:solidFill>
            <a:prstDash val="solid"/>
          </a:ln>
        </p:spPr>
      </p:sp>
      <p:sp>
        <p:nvSpPr>
          <p:cNvPr id="3" name="Заметки 2"/>
          <p:cNvSpPr txBox="1">
            <a:spLocks noGrp="1"/>
          </p:cNvSpPr>
          <p:nvPr>
            <p:ph type="body" sz="quarter" idx="1"/>
          </p:nvPr>
        </p:nvSpPr>
        <p:spPr>
          <a:xfrm>
            <a:off x="720000" y="4680000"/>
            <a:ext cx="6120000" cy="5040000"/>
          </a:xfrm>
        </p:spPr>
        <p:txBody>
          <a:bodyPr/>
          <a:lstStyle/>
          <a:p>
            <a:pPr indent="0"/>
            <a:endParaRPr lang="ru-RU" sz="294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485900" y="900113"/>
            <a:ext cx="4589463" cy="3441700"/>
          </a:xfrm>
          <a:solidFill>
            <a:srgbClr val="99CCFF"/>
          </a:solidFill>
          <a:ln w="25400">
            <a:solidFill>
              <a:srgbClr val="000000"/>
            </a:solidFill>
            <a:prstDash val="solid"/>
          </a:ln>
        </p:spPr>
      </p:sp>
      <p:sp>
        <p:nvSpPr>
          <p:cNvPr id="3" name="Заметки 2"/>
          <p:cNvSpPr txBox="1">
            <a:spLocks noGrp="1"/>
          </p:cNvSpPr>
          <p:nvPr>
            <p:ph type="body" sz="quarter" idx="1"/>
          </p:nvPr>
        </p:nvSpPr>
        <p:spPr>
          <a:xfrm>
            <a:off x="720000" y="4680000"/>
            <a:ext cx="6120000" cy="5040000"/>
          </a:xfrm>
        </p:spPr>
        <p:txBody>
          <a:bodyPr/>
          <a:lstStyle/>
          <a:p>
            <a:pPr indent="0"/>
            <a:endParaRPr lang="ru-RU" sz="294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485900" y="900113"/>
            <a:ext cx="4589463" cy="3441700"/>
          </a:xfrm>
          <a:solidFill>
            <a:srgbClr val="99CCFF"/>
          </a:solidFill>
          <a:ln w="25400">
            <a:solidFill>
              <a:srgbClr val="000000"/>
            </a:solidFill>
            <a:prstDash val="solid"/>
          </a:ln>
        </p:spPr>
      </p:sp>
      <p:sp>
        <p:nvSpPr>
          <p:cNvPr id="3" name="Заметки 2"/>
          <p:cNvSpPr txBox="1">
            <a:spLocks noGrp="1"/>
          </p:cNvSpPr>
          <p:nvPr>
            <p:ph type="body" sz="quarter" idx="1"/>
          </p:nvPr>
        </p:nvSpPr>
        <p:spPr>
          <a:xfrm>
            <a:off x="720000" y="4680000"/>
            <a:ext cx="6120000" cy="5040000"/>
          </a:xfrm>
        </p:spPr>
        <p:txBody>
          <a:bodyPr/>
          <a:lstStyle/>
          <a:p>
            <a:pPr indent="0"/>
            <a:endParaRPr lang="ru-RU" sz="294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485900" y="900113"/>
            <a:ext cx="4589463" cy="3441700"/>
          </a:xfrm>
          <a:solidFill>
            <a:srgbClr val="99CCFF"/>
          </a:solidFill>
          <a:ln w="25400">
            <a:solidFill>
              <a:srgbClr val="000000"/>
            </a:solidFill>
            <a:prstDash val="solid"/>
          </a:ln>
        </p:spPr>
      </p:sp>
      <p:sp>
        <p:nvSpPr>
          <p:cNvPr id="3" name="Заметки 2"/>
          <p:cNvSpPr txBox="1">
            <a:spLocks noGrp="1"/>
          </p:cNvSpPr>
          <p:nvPr>
            <p:ph type="body" sz="quarter" idx="1"/>
          </p:nvPr>
        </p:nvSpPr>
        <p:spPr>
          <a:xfrm>
            <a:off x="720000" y="4680000"/>
            <a:ext cx="6120000" cy="5040000"/>
          </a:xfrm>
        </p:spPr>
        <p:txBody>
          <a:bodyPr/>
          <a:lstStyle/>
          <a:p>
            <a:pPr indent="0"/>
            <a:endParaRPr lang="ru-RU" sz="294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485900" y="900113"/>
            <a:ext cx="4589463" cy="3441700"/>
          </a:xfrm>
          <a:solidFill>
            <a:srgbClr val="99CCFF"/>
          </a:solidFill>
          <a:ln w="25400">
            <a:solidFill>
              <a:srgbClr val="000000"/>
            </a:solidFill>
            <a:prstDash val="solid"/>
          </a:ln>
        </p:spPr>
      </p:sp>
      <p:sp>
        <p:nvSpPr>
          <p:cNvPr id="3" name="Заметки 2"/>
          <p:cNvSpPr txBox="1">
            <a:spLocks noGrp="1"/>
          </p:cNvSpPr>
          <p:nvPr>
            <p:ph type="body" sz="quarter" idx="1"/>
          </p:nvPr>
        </p:nvSpPr>
        <p:spPr>
          <a:xfrm>
            <a:off x="720000" y="4680000"/>
            <a:ext cx="6120000" cy="5040000"/>
          </a:xfrm>
        </p:spPr>
        <p:txBody>
          <a:bodyPr/>
          <a:lstStyle/>
          <a:p>
            <a:pPr indent="0"/>
            <a:endParaRPr lang="ru-RU" sz="294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485900" y="900113"/>
            <a:ext cx="4589463" cy="3441700"/>
          </a:xfrm>
          <a:solidFill>
            <a:srgbClr val="99CCFF"/>
          </a:solidFill>
          <a:ln w="25400">
            <a:solidFill>
              <a:srgbClr val="000000"/>
            </a:solidFill>
            <a:prstDash val="solid"/>
          </a:ln>
        </p:spPr>
      </p:sp>
      <p:sp>
        <p:nvSpPr>
          <p:cNvPr id="3" name="Заметки 2"/>
          <p:cNvSpPr txBox="1">
            <a:spLocks noGrp="1"/>
          </p:cNvSpPr>
          <p:nvPr>
            <p:ph type="body" sz="quarter" idx="1"/>
          </p:nvPr>
        </p:nvSpPr>
        <p:spPr>
          <a:xfrm>
            <a:off x="720000" y="4680000"/>
            <a:ext cx="6120000" cy="5040000"/>
          </a:xfrm>
        </p:spPr>
        <p:txBody>
          <a:bodyPr/>
          <a:lstStyle/>
          <a:p>
            <a:pPr indent="0"/>
            <a:endParaRPr lang="ru-RU" sz="294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485900" y="900113"/>
            <a:ext cx="4589463" cy="3441700"/>
          </a:xfrm>
          <a:solidFill>
            <a:srgbClr val="99CCFF"/>
          </a:solidFill>
          <a:ln w="25400">
            <a:solidFill>
              <a:srgbClr val="000000"/>
            </a:solidFill>
            <a:prstDash val="solid"/>
          </a:ln>
        </p:spPr>
      </p:sp>
      <p:sp>
        <p:nvSpPr>
          <p:cNvPr id="3" name="Заметки 2"/>
          <p:cNvSpPr txBox="1">
            <a:spLocks noGrp="1"/>
          </p:cNvSpPr>
          <p:nvPr>
            <p:ph type="body" sz="quarter" idx="1"/>
          </p:nvPr>
        </p:nvSpPr>
        <p:spPr>
          <a:xfrm>
            <a:off x="720000" y="4680000"/>
            <a:ext cx="6120000" cy="5040000"/>
          </a:xfrm>
        </p:spPr>
        <p:txBody>
          <a:bodyPr/>
          <a:lstStyle/>
          <a:p>
            <a:pPr indent="0"/>
            <a:endParaRPr lang="ru-RU" sz="294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485900" y="900113"/>
            <a:ext cx="4589463" cy="3441700"/>
          </a:xfrm>
          <a:solidFill>
            <a:srgbClr val="99CCFF"/>
          </a:solidFill>
          <a:ln w="25400">
            <a:solidFill>
              <a:srgbClr val="000000"/>
            </a:solidFill>
            <a:prstDash val="solid"/>
          </a:ln>
        </p:spPr>
      </p:sp>
      <p:sp>
        <p:nvSpPr>
          <p:cNvPr id="3" name="Заметки 2"/>
          <p:cNvSpPr txBox="1">
            <a:spLocks noGrp="1"/>
          </p:cNvSpPr>
          <p:nvPr>
            <p:ph type="body" sz="quarter" idx="1"/>
          </p:nvPr>
        </p:nvSpPr>
        <p:spPr>
          <a:xfrm>
            <a:off x="720000" y="4680000"/>
            <a:ext cx="6120000" cy="5040000"/>
          </a:xfrm>
        </p:spPr>
        <p:txBody>
          <a:bodyPr/>
          <a:lstStyle/>
          <a:p>
            <a:pPr indent="0"/>
            <a:endParaRPr lang="ru-RU" sz="294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485900" y="900113"/>
            <a:ext cx="4589463" cy="3441700"/>
          </a:xfrm>
          <a:solidFill>
            <a:srgbClr val="99CCFF"/>
          </a:solidFill>
          <a:ln w="25400">
            <a:solidFill>
              <a:srgbClr val="000000"/>
            </a:solidFill>
            <a:prstDash val="solid"/>
          </a:ln>
        </p:spPr>
      </p:sp>
      <p:sp>
        <p:nvSpPr>
          <p:cNvPr id="3" name="Заметки 2"/>
          <p:cNvSpPr txBox="1">
            <a:spLocks noGrp="1"/>
          </p:cNvSpPr>
          <p:nvPr>
            <p:ph type="body" sz="quarter" idx="1"/>
          </p:nvPr>
        </p:nvSpPr>
        <p:spPr>
          <a:xfrm>
            <a:off x="720000" y="4680000"/>
            <a:ext cx="6120000" cy="5040000"/>
          </a:xfrm>
        </p:spPr>
        <p:txBody>
          <a:bodyPr/>
          <a:lstStyle/>
          <a:p>
            <a:pPr indent="0"/>
            <a:endParaRPr lang="ru-RU" sz="294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485900" y="900113"/>
            <a:ext cx="4589463" cy="3441700"/>
          </a:xfrm>
          <a:solidFill>
            <a:srgbClr val="99CCFF"/>
          </a:solidFill>
          <a:ln w="25400">
            <a:solidFill>
              <a:srgbClr val="000000"/>
            </a:solidFill>
            <a:prstDash val="solid"/>
          </a:ln>
        </p:spPr>
      </p:sp>
      <p:sp>
        <p:nvSpPr>
          <p:cNvPr id="3" name="Заметки 2"/>
          <p:cNvSpPr txBox="1">
            <a:spLocks noGrp="1"/>
          </p:cNvSpPr>
          <p:nvPr>
            <p:ph type="body" sz="quarter" idx="1"/>
          </p:nvPr>
        </p:nvSpPr>
        <p:spPr>
          <a:xfrm>
            <a:off x="720000" y="4680000"/>
            <a:ext cx="6120000" cy="5040000"/>
          </a:xfrm>
        </p:spPr>
        <p:txBody>
          <a:bodyPr/>
          <a:lstStyle/>
          <a:p>
            <a:pPr indent="0"/>
            <a:endParaRPr lang="ru-RU" sz="294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650" y="2347913"/>
            <a:ext cx="8569325" cy="1620837"/>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lvl="0"/>
            <a:endParaRPr lang="x-none"/>
          </a:p>
        </p:txBody>
      </p:sp>
      <p:sp>
        <p:nvSpPr>
          <p:cNvPr id="5" name="Нижний колонтитул 4"/>
          <p:cNvSpPr>
            <a:spLocks noGrp="1"/>
          </p:cNvSpPr>
          <p:nvPr>
            <p:ph type="ftr" sz="quarter" idx="11"/>
          </p:nvPr>
        </p:nvSpPr>
        <p:spPr/>
        <p:txBody>
          <a:bodyPr/>
          <a:lstStyle/>
          <a:p>
            <a:pPr lvl="0"/>
            <a:endParaRPr lang="x-none"/>
          </a:p>
        </p:txBody>
      </p:sp>
      <p:sp>
        <p:nvSpPr>
          <p:cNvPr id="6" name="Номер слайда 5"/>
          <p:cNvSpPr>
            <a:spLocks noGrp="1"/>
          </p:cNvSpPr>
          <p:nvPr>
            <p:ph type="sldNum" sz="quarter" idx="12"/>
          </p:nvPr>
        </p:nvSpPr>
        <p:spPr/>
        <p:txBody>
          <a:bodyPr/>
          <a:lstStyle/>
          <a:p>
            <a:pPr lvl="0"/>
            <a:fld id="{AB5A1B91-841D-480D-864E-9767F555A2D0}" type="slidenum">
              <a:t>‹#›</a:t>
            </a:fld>
            <a:endParaRPr lang="x-none"/>
          </a:p>
        </p:txBody>
      </p:sp>
    </p:spTree>
    <p:extLst>
      <p:ext uri="{BB962C8B-B14F-4D97-AF65-F5344CB8AC3E}">
        <p14:creationId xmlns:p14="http://schemas.microsoft.com/office/powerpoint/2010/main" val="5624580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endParaRPr lang="x-none"/>
          </a:p>
        </p:txBody>
      </p:sp>
      <p:sp>
        <p:nvSpPr>
          <p:cNvPr id="5" name="Нижний колонтитул 4"/>
          <p:cNvSpPr>
            <a:spLocks noGrp="1"/>
          </p:cNvSpPr>
          <p:nvPr>
            <p:ph type="ftr" sz="quarter" idx="11"/>
          </p:nvPr>
        </p:nvSpPr>
        <p:spPr/>
        <p:txBody>
          <a:bodyPr/>
          <a:lstStyle/>
          <a:p>
            <a:pPr lvl="0"/>
            <a:endParaRPr lang="x-none"/>
          </a:p>
        </p:txBody>
      </p:sp>
      <p:sp>
        <p:nvSpPr>
          <p:cNvPr id="6" name="Номер слайда 5"/>
          <p:cNvSpPr>
            <a:spLocks noGrp="1"/>
          </p:cNvSpPr>
          <p:nvPr>
            <p:ph type="sldNum" sz="quarter" idx="12"/>
          </p:nvPr>
        </p:nvSpPr>
        <p:spPr/>
        <p:txBody>
          <a:bodyPr/>
          <a:lstStyle/>
          <a:p>
            <a:pPr lvl="0"/>
            <a:fld id="{5F9B9511-5039-4227-89DD-19D499803E78}" type="slidenum">
              <a:t>‹#›</a:t>
            </a:fld>
            <a:endParaRPr lang="x-none"/>
          </a:p>
        </p:txBody>
      </p:sp>
    </p:spTree>
    <p:extLst>
      <p:ext uri="{BB962C8B-B14F-4D97-AF65-F5344CB8AC3E}">
        <p14:creationId xmlns:p14="http://schemas.microsoft.com/office/powerpoint/2010/main" val="843872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308850" y="301625"/>
            <a:ext cx="22669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03238" y="301625"/>
            <a:ext cx="6653212"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endParaRPr lang="x-none"/>
          </a:p>
        </p:txBody>
      </p:sp>
      <p:sp>
        <p:nvSpPr>
          <p:cNvPr id="5" name="Нижний колонтитул 4"/>
          <p:cNvSpPr>
            <a:spLocks noGrp="1"/>
          </p:cNvSpPr>
          <p:nvPr>
            <p:ph type="ftr" sz="quarter" idx="11"/>
          </p:nvPr>
        </p:nvSpPr>
        <p:spPr/>
        <p:txBody>
          <a:bodyPr/>
          <a:lstStyle/>
          <a:p>
            <a:pPr lvl="0"/>
            <a:endParaRPr lang="x-none"/>
          </a:p>
        </p:txBody>
      </p:sp>
      <p:sp>
        <p:nvSpPr>
          <p:cNvPr id="6" name="Номер слайда 5"/>
          <p:cNvSpPr>
            <a:spLocks noGrp="1"/>
          </p:cNvSpPr>
          <p:nvPr>
            <p:ph type="sldNum" sz="quarter" idx="12"/>
          </p:nvPr>
        </p:nvSpPr>
        <p:spPr/>
        <p:txBody>
          <a:bodyPr/>
          <a:lstStyle/>
          <a:p>
            <a:pPr lvl="0"/>
            <a:fld id="{B8E00BE0-B4E4-485D-BC02-382CC8F64C9D}" type="slidenum">
              <a:t>‹#›</a:t>
            </a:fld>
            <a:endParaRPr lang="x-none"/>
          </a:p>
        </p:txBody>
      </p:sp>
    </p:spTree>
    <p:extLst>
      <p:ext uri="{BB962C8B-B14F-4D97-AF65-F5344CB8AC3E}">
        <p14:creationId xmlns:p14="http://schemas.microsoft.com/office/powerpoint/2010/main" val="21390825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4262563"/>
            <a:ext cx="10080625" cy="3297112"/>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12" name="Rectangle 11"/>
          <p:cNvSpPr/>
          <p:nvPr/>
        </p:nvSpPr>
        <p:spPr>
          <a:xfrm>
            <a:off x="0" y="0"/>
            <a:ext cx="10080625" cy="4262563"/>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dirty="0"/>
          </a:p>
        </p:txBody>
      </p:sp>
      <p:sp>
        <p:nvSpPr>
          <p:cNvPr id="13" name="Rectangle 12"/>
          <p:cNvSpPr/>
          <p:nvPr/>
        </p:nvSpPr>
        <p:spPr>
          <a:xfrm>
            <a:off x="0" y="2923682"/>
            <a:ext cx="10080625" cy="2519892"/>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14" name="Oval 13"/>
          <p:cNvSpPr/>
          <p:nvPr/>
        </p:nvSpPr>
        <p:spPr>
          <a:xfrm>
            <a:off x="0" y="1763924"/>
            <a:ext cx="10080625" cy="5627758"/>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3" name="Subtitle 2"/>
          <p:cNvSpPr>
            <a:spLocks noGrp="1"/>
          </p:cNvSpPr>
          <p:nvPr>
            <p:ph type="subTitle" idx="1"/>
          </p:nvPr>
        </p:nvSpPr>
        <p:spPr>
          <a:xfrm>
            <a:off x="1624757" y="5569496"/>
            <a:ext cx="6214412" cy="972373"/>
          </a:xfrm>
        </p:spPr>
        <p:txBody>
          <a:bodyPr>
            <a:normAutofit/>
          </a:bodyPr>
          <a:lstStyle>
            <a:lvl1pPr marL="0" indent="0" algn="l">
              <a:buNone/>
              <a:defRPr sz="2400">
                <a:solidFill>
                  <a:schemeClr val="tx2"/>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lvl="0"/>
            <a:endParaRPr lang="ru-RU"/>
          </a:p>
        </p:txBody>
      </p:sp>
      <p:sp>
        <p:nvSpPr>
          <p:cNvPr id="5" name="Footer Placeholder 4"/>
          <p:cNvSpPr>
            <a:spLocks noGrp="1"/>
          </p:cNvSpPr>
          <p:nvPr>
            <p:ph type="ftr" sz="quarter" idx="11"/>
          </p:nvPr>
        </p:nvSpPr>
        <p:spPr/>
        <p:txBody>
          <a:bodyPr/>
          <a:lstStyle/>
          <a:p>
            <a:pPr lvl="0"/>
            <a:endParaRPr lang="ru-RU"/>
          </a:p>
        </p:txBody>
      </p:sp>
      <p:sp>
        <p:nvSpPr>
          <p:cNvPr id="6" name="Slide Number Placeholder 5"/>
          <p:cNvSpPr>
            <a:spLocks noGrp="1"/>
          </p:cNvSpPr>
          <p:nvPr>
            <p:ph type="sldNum" sz="quarter" idx="12"/>
          </p:nvPr>
        </p:nvSpPr>
        <p:spPr/>
        <p:txBody>
          <a:bodyPr/>
          <a:lstStyle/>
          <a:p>
            <a:pPr lvl="0"/>
            <a:fld id="{EAEBB65F-EECE-43B0-8355-C5C3B7772B0E}" type="slidenum">
              <a:rPr lang="ru-RU" smtClean="0"/>
              <a:t>‹#›</a:t>
            </a:fld>
            <a:endParaRPr lang="ru-RU"/>
          </a:p>
        </p:txBody>
      </p:sp>
      <p:sp>
        <p:nvSpPr>
          <p:cNvPr id="2" name="Title 1"/>
          <p:cNvSpPr>
            <a:spLocks noGrp="1"/>
          </p:cNvSpPr>
          <p:nvPr>
            <p:ph type="ctrTitle"/>
          </p:nvPr>
        </p:nvSpPr>
        <p:spPr>
          <a:xfrm>
            <a:off x="901327" y="3452770"/>
            <a:ext cx="7910326" cy="1976635"/>
          </a:xfrm>
          <a:effectLst/>
        </p:spPr>
        <p:txBody>
          <a:bodyPr>
            <a:noAutofit/>
          </a:bodyPr>
          <a:lstStyle>
            <a:lvl1pPr marL="705560" indent="-503972" algn="l">
              <a:defRPr sz="60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lvl="0"/>
            <a:endParaRPr lang="ru-RU"/>
          </a:p>
        </p:txBody>
      </p:sp>
      <p:sp>
        <p:nvSpPr>
          <p:cNvPr id="5" name="Footer Placeholder 4"/>
          <p:cNvSpPr>
            <a:spLocks noGrp="1"/>
          </p:cNvSpPr>
          <p:nvPr>
            <p:ph type="ftr" sz="quarter" idx="11"/>
          </p:nvPr>
        </p:nvSpPr>
        <p:spPr/>
        <p:txBody>
          <a:bodyPr/>
          <a:lstStyle/>
          <a:p>
            <a:pPr lvl="0"/>
            <a:endParaRPr lang="ru-RU"/>
          </a:p>
        </p:txBody>
      </p:sp>
      <p:sp>
        <p:nvSpPr>
          <p:cNvPr id="6" name="Slide Number Placeholder 5"/>
          <p:cNvSpPr>
            <a:spLocks noGrp="1"/>
          </p:cNvSpPr>
          <p:nvPr>
            <p:ph type="sldNum" sz="quarter" idx="12"/>
          </p:nvPr>
        </p:nvSpPr>
        <p:spPr/>
        <p:txBody>
          <a:bodyPr/>
          <a:lstStyle/>
          <a:p>
            <a:pPr lvl="0"/>
            <a:fld id="{2218A45D-D404-4489-A746-D04DBEC86DB4}"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260078" y="806365"/>
            <a:ext cx="7056438" cy="383023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4262563"/>
            <a:ext cx="10080625" cy="3297112"/>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8" name="Rectangle 7"/>
          <p:cNvSpPr/>
          <p:nvPr/>
        </p:nvSpPr>
        <p:spPr>
          <a:xfrm>
            <a:off x="0" y="0"/>
            <a:ext cx="10080625" cy="4262563"/>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dirty="0"/>
          </a:p>
        </p:txBody>
      </p:sp>
      <p:sp>
        <p:nvSpPr>
          <p:cNvPr id="9" name="Rectangle 8"/>
          <p:cNvSpPr/>
          <p:nvPr/>
        </p:nvSpPr>
        <p:spPr>
          <a:xfrm>
            <a:off x="0" y="2923682"/>
            <a:ext cx="10080625" cy="2519892"/>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10" name="Oval 9"/>
          <p:cNvSpPr/>
          <p:nvPr/>
        </p:nvSpPr>
        <p:spPr>
          <a:xfrm>
            <a:off x="0" y="1763924"/>
            <a:ext cx="10080625" cy="5627758"/>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2" name="Title 1"/>
          <p:cNvSpPr>
            <a:spLocks noGrp="1"/>
          </p:cNvSpPr>
          <p:nvPr>
            <p:ph type="title"/>
          </p:nvPr>
        </p:nvSpPr>
        <p:spPr>
          <a:xfrm>
            <a:off x="2241456" y="2394942"/>
            <a:ext cx="6577835" cy="2671290"/>
          </a:xfrm>
          <a:effectLst/>
        </p:spPr>
        <p:txBody>
          <a:bodyPr anchor="b"/>
          <a:lstStyle>
            <a:lvl1pPr algn="r">
              <a:defRPr sz="51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229597" y="5078928"/>
            <a:ext cx="6582055" cy="920940"/>
          </a:xfrm>
        </p:spPr>
        <p:txBody>
          <a:bodyPr anchor="t"/>
          <a:lstStyle>
            <a:lvl1pPr marL="0" indent="0" algn="r">
              <a:buNone/>
              <a:defRPr sz="2200">
                <a:solidFill>
                  <a:schemeClr val="tx2"/>
                </a:solidFill>
              </a:defRPr>
            </a:lvl1pPr>
            <a:lvl2pPr marL="503972" indent="0">
              <a:buNone/>
              <a:defRPr sz="2000">
                <a:solidFill>
                  <a:schemeClr val="tx1">
                    <a:tint val="75000"/>
                  </a:schemeClr>
                </a:solidFill>
              </a:defRPr>
            </a:lvl2pPr>
            <a:lvl3pPr marL="1007943" indent="0">
              <a:buNone/>
              <a:defRPr sz="1800">
                <a:solidFill>
                  <a:schemeClr val="tx1">
                    <a:tint val="75000"/>
                  </a:schemeClr>
                </a:solidFill>
              </a:defRPr>
            </a:lvl3pPr>
            <a:lvl4pPr marL="1511915" indent="0">
              <a:buNone/>
              <a:defRPr sz="1500">
                <a:solidFill>
                  <a:schemeClr val="tx1">
                    <a:tint val="75000"/>
                  </a:schemeClr>
                </a:solidFill>
              </a:defRPr>
            </a:lvl4pPr>
            <a:lvl5pPr marL="2015886" indent="0">
              <a:buNone/>
              <a:defRPr sz="1500">
                <a:solidFill>
                  <a:schemeClr val="tx1">
                    <a:tint val="75000"/>
                  </a:schemeClr>
                </a:solidFill>
              </a:defRPr>
            </a:lvl5pPr>
            <a:lvl6pPr marL="2519858" indent="0">
              <a:buNone/>
              <a:defRPr sz="1500">
                <a:solidFill>
                  <a:schemeClr val="tx1">
                    <a:tint val="75000"/>
                  </a:schemeClr>
                </a:solidFill>
              </a:defRPr>
            </a:lvl6pPr>
            <a:lvl7pPr marL="3023829" indent="0">
              <a:buNone/>
              <a:defRPr sz="1500">
                <a:solidFill>
                  <a:schemeClr val="tx1">
                    <a:tint val="75000"/>
                  </a:schemeClr>
                </a:solidFill>
              </a:defRPr>
            </a:lvl7pPr>
            <a:lvl8pPr marL="3527801" indent="0">
              <a:buNone/>
              <a:defRPr sz="1500">
                <a:solidFill>
                  <a:schemeClr val="tx1">
                    <a:tint val="75000"/>
                  </a:schemeClr>
                </a:solidFill>
              </a:defRPr>
            </a:lvl8pPr>
            <a:lvl9pPr marL="4031772" indent="0">
              <a:buNone/>
              <a:defRPr sz="15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lvl="0"/>
            <a:endParaRPr lang="ru-RU"/>
          </a:p>
        </p:txBody>
      </p:sp>
      <p:sp>
        <p:nvSpPr>
          <p:cNvPr id="5" name="Footer Placeholder 4"/>
          <p:cNvSpPr>
            <a:spLocks noGrp="1"/>
          </p:cNvSpPr>
          <p:nvPr>
            <p:ph type="ftr" sz="quarter" idx="11"/>
          </p:nvPr>
        </p:nvSpPr>
        <p:spPr/>
        <p:txBody>
          <a:bodyPr/>
          <a:lstStyle/>
          <a:p>
            <a:pPr lvl="0"/>
            <a:endParaRPr lang="ru-RU"/>
          </a:p>
        </p:txBody>
      </p:sp>
      <p:sp>
        <p:nvSpPr>
          <p:cNvPr id="6" name="Slide Number Placeholder 5"/>
          <p:cNvSpPr>
            <a:spLocks noGrp="1"/>
          </p:cNvSpPr>
          <p:nvPr>
            <p:ph type="sldNum" sz="quarter" idx="12"/>
          </p:nvPr>
        </p:nvSpPr>
        <p:spPr/>
        <p:txBody>
          <a:bodyPr/>
          <a:lstStyle/>
          <a:p>
            <a:pPr lvl="0"/>
            <a:fld id="{71C6B888-D91D-465C-A98B-2F10117D044E}"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lvl="0"/>
            <a:endParaRPr lang="ru-RU"/>
          </a:p>
        </p:txBody>
      </p:sp>
      <p:sp>
        <p:nvSpPr>
          <p:cNvPr id="6" name="Footer Placeholder 5"/>
          <p:cNvSpPr>
            <a:spLocks noGrp="1"/>
          </p:cNvSpPr>
          <p:nvPr>
            <p:ph type="ftr" sz="quarter" idx="11"/>
          </p:nvPr>
        </p:nvSpPr>
        <p:spPr/>
        <p:txBody>
          <a:bodyPr/>
          <a:lstStyle/>
          <a:p>
            <a:pPr lvl="0"/>
            <a:endParaRPr lang="ru-RU"/>
          </a:p>
        </p:txBody>
      </p:sp>
      <p:sp>
        <p:nvSpPr>
          <p:cNvPr id="7" name="Slide Number Placeholder 6"/>
          <p:cNvSpPr>
            <a:spLocks noGrp="1"/>
          </p:cNvSpPr>
          <p:nvPr>
            <p:ph type="sldNum" sz="quarter" idx="12"/>
          </p:nvPr>
        </p:nvSpPr>
        <p:spPr/>
        <p:txBody>
          <a:bodyPr/>
          <a:lstStyle/>
          <a:p>
            <a:pPr lvl="0"/>
            <a:fld id="{59088ABF-5610-4382-8FF5-2C165A56A666}"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260077" y="806364"/>
            <a:ext cx="3689509" cy="383023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5120957" y="806365"/>
            <a:ext cx="3689509" cy="383023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60078" y="806365"/>
            <a:ext cx="3689509" cy="705219"/>
          </a:xfrm>
        </p:spPr>
        <p:txBody>
          <a:bodyPr anchor="b">
            <a:noAutofit/>
          </a:bodyPr>
          <a:lstStyle>
            <a:lvl1pPr marL="0" indent="0" algn="ctr">
              <a:buNone/>
              <a:defRPr lang="en-US" sz="26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503972" indent="0">
              <a:buNone/>
              <a:defRPr sz="2200" b="1"/>
            </a:lvl2pPr>
            <a:lvl3pPr marL="1007943" indent="0">
              <a:buNone/>
              <a:defRPr sz="2000" b="1"/>
            </a:lvl3pPr>
            <a:lvl4pPr marL="1511915" indent="0">
              <a:buNone/>
              <a:defRPr sz="1800" b="1"/>
            </a:lvl4pPr>
            <a:lvl5pPr marL="2015886" indent="0">
              <a:buNone/>
              <a:defRPr sz="1800" b="1"/>
            </a:lvl5pPr>
            <a:lvl6pPr marL="2519858" indent="0">
              <a:buNone/>
              <a:defRPr sz="1800" b="1"/>
            </a:lvl6pPr>
            <a:lvl7pPr marL="3023829" indent="0">
              <a:buNone/>
              <a:defRPr sz="1800" b="1"/>
            </a:lvl7pPr>
            <a:lvl8pPr marL="3527801" indent="0">
              <a:buNone/>
              <a:defRPr sz="1800" b="1"/>
            </a:lvl8pPr>
            <a:lvl9pPr marL="4031772" indent="0">
              <a:buNone/>
              <a:defRPr sz="1800" b="1"/>
            </a:lvl9pPr>
          </a:lstStyle>
          <a:p>
            <a:pPr lvl="0"/>
            <a:r>
              <a:rPr lang="ru-RU" smtClean="0"/>
              <a:t>Образец текста</a:t>
            </a:r>
          </a:p>
        </p:txBody>
      </p:sp>
      <p:sp>
        <p:nvSpPr>
          <p:cNvPr id="4" name="Content Placeholder 3"/>
          <p:cNvSpPr>
            <a:spLocks noGrp="1"/>
          </p:cNvSpPr>
          <p:nvPr>
            <p:ph sz="half" idx="2"/>
          </p:nvPr>
        </p:nvSpPr>
        <p:spPr>
          <a:xfrm>
            <a:off x="1274902" y="1543601"/>
            <a:ext cx="3689509" cy="3023870"/>
          </a:xfrm>
        </p:spPr>
        <p:txBody>
          <a:bodyPr>
            <a:normAutofit/>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123328" y="806365"/>
            <a:ext cx="3689509" cy="705219"/>
          </a:xfrm>
        </p:spPr>
        <p:txBody>
          <a:bodyPr anchor="b">
            <a:noAutofit/>
          </a:bodyPr>
          <a:lstStyle>
            <a:lvl1pPr marL="0" indent="0" algn="ctr">
              <a:buNone/>
              <a:defRPr lang="en-US" sz="26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503972" indent="0">
              <a:buNone/>
              <a:defRPr sz="2200" b="1"/>
            </a:lvl2pPr>
            <a:lvl3pPr marL="1007943" indent="0">
              <a:buNone/>
              <a:defRPr sz="2000" b="1"/>
            </a:lvl3pPr>
            <a:lvl4pPr marL="1511915" indent="0">
              <a:buNone/>
              <a:defRPr sz="1800" b="1"/>
            </a:lvl4pPr>
            <a:lvl5pPr marL="2015886" indent="0">
              <a:buNone/>
              <a:defRPr sz="1800" b="1"/>
            </a:lvl5pPr>
            <a:lvl6pPr marL="2519858" indent="0">
              <a:buNone/>
              <a:defRPr sz="1800" b="1"/>
            </a:lvl6pPr>
            <a:lvl7pPr marL="3023829" indent="0">
              <a:buNone/>
              <a:defRPr sz="1800" b="1"/>
            </a:lvl7pPr>
            <a:lvl8pPr marL="3527801" indent="0">
              <a:buNone/>
              <a:defRPr sz="1800" b="1"/>
            </a:lvl8pPr>
            <a:lvl9pPr marL="4031772" indent="0">
              <a:buNone/>
              <a:defRPr sz="1800" b="1"/>
            </a:lvl9pPr>
          </a:lstStyle>
          <a:p>
            <a:pPr marL="0" lvl="0" indent="0" algn="ctr" defTabSz="1007943" rtl="0" eaLnBrk="1" latinLnBrk="0" hangingPunct="1">
              <a:spcBef>
                <a:spcPct val="20000"/>
              </a:spcBef>
              <a:spcAft>
                <a:spcPts val="331"/>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5120817" y="1542174"/>
            <a:ext cx="3689509" cy="3023870"/>
          </a:xfrm>
        </p:spPr>
        <p:txBody>
          <a:bodyPr>
            <a:normAutofit/>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lvl="0"/>
            <a:endParaRPr lang="ru-RU"/>
          </a:p>
        </p:txBody>
      </p:sp>
      <p:sp>
        <p:nvSpPr>
          <p:cNvPr id="8" name="Footer Placeholder 7"/>
          <p:cNvSpPr>
            <a:spLocks noGrp="1"/>
          </p:cNvSpPr>
          <p:nvPr>
            <p:ph type="ftr" sz="quarter" idx="11"/>
          </p:nvPr>
        </p:nvSpPr>
        <p:spPr/>
        <p:txBody>
          <a:bodyPr/>
          <a:lstStyle/>
          <a:p>
            <a:pPr lvl="0"/>
            <a:endParaRPr lang="ru-RU"/>
          </a:p>
        </p:txBody>
      </p:sp>
      <p:sp>
        <p:nvSpPr>
          <p:cNvPr id="9" name="Slide Number Placeholder 8"/>
          <p:cNvSpPr>
            <a:spLocks noGrp="1"/>
          </p:cNvSpPr>
          <p:nvPr>
            <p:ph type="sldNum" sz="quarter" idx="12"/>
          </p:nvPr>
        </p:nvSpPr>
        <p:spPr/>
        <p:txBody>
          <a:bodyPr/>
          <a:lstStyle/>
          <a:p>
            <a:pPr lvl="0"/>
            <a:fld id="{2DE3867C-0809-4355-AF85-0807BB67D536}"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lvl="0"/>
            <a:endParaRPr lang="ru-RU"/>
          </a:p>
        </p:txBody>
      </p:sp>
      <p:sp>
        <p:nvSpPr>
          <p:cNvPr id="4" name="Footer Placeholder 3"/>
          <p:cNvSpPr>
            <a:spLocks noGrp="1"/>
          </p:cNvSpPr>
          <p:nvPr>
            <p:ph type="ftr" sz="quarter" idx="11"/>
          </p:nvPr>
        </p:nvSpPr>
        <p:spPr/>
        <p:txBody>
          <a:bodyPr/>
          <a:lstStyle/>
          <a:p>
            <a:pPr lvl="0"/>
            <a:endParaRPr lang="ru-RU"/>
          </a:p>
        </p:txBody>
      </p:sp>
      <p:sp>
        <p:nvSpPr>
          <p:cNvPr id="5" name="Slide Number Placeholder 4"/>
          <p:cNvSpPr>
            <a:spLocks noGrp="1"/>
          </p:cNvSpPr>
          <p:nvPr>
            <p:ph type="sldNum" sz="quarter" idx="12"/>
          </p:nvPr>
        </p:nvSpPr>
        <p:spPr/>
        <p:txBody>
          <a:bodyPr/>
          <a:lstStyle/>
          <a:p>
            <a:pPr lvl="0"/>
            <a:fld id="{22FA2A5A-8112-4A6D-AAB1-A46D6D2B089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ru-RU"/>
          </a:p>
        </p:txBody>
      </p:sp>
      <p:sp>
        <p:nvSpPr>
          <p:cNvPr id="3" name="Footer Placeholder 2"/>
          <p:cNvSpPr>
            <a:spLocks noGrp="1"/>
          </p:cNvSpPr>
          <p:nvPr>
            <p:ph type="ftr" sz="quarter" idx="11"/>
          </p:nvPr>
        </p:nvSpPr>
        <p:spPr/>
        <p:txBody>
          <a:bodyPr/>
          <a:lstStyle/>
          <a:p>
            <a:pPr lvl="0"/>
            <a:endParaRPr lang="ru-RU"/>
          </a:p>
        </p:txBody>
      </p:sp>
      <p:sp>
        <p:nvSpPr>
          <p:cNvPr id="4" name="Slide Number Placeholder 3"/>
          <p:cNvSpPr>
            <a:spLocks noGrp="1"/>
          </p:cNvSpPr>
          <p:nvPr>
            <p:ph type="sldNum" sz="quarter" idx="12"/>
          </p:nvPr>
        </p:nvSpPr>
        <p:spPr/>
        <p:txBody>
          <a:bodyPr/>
          <a:lstStyle/>
          <a:p>
            <a:pPr lvl="0"/>
            <a:fld id="{2AEDBF7F-11E6-463A-8C9F-679A754D2034}" type="slidenum">
              <a:rPr lang="ru-RU" smtClean="0"/>
              <a:t>‹#›</a:t>
            </a:fld>
            <a:endParaRPr lang="ru-RU"/>
          </a:p>
        </p:txBody>
      </p:sp>
    </p:spTree>
  </p:cSld>
  <p:clrMapOvr>
    <a:masterClrMapping/>
  </p:clrMapOvr>
  <p:timing>
    <p:tnLst>
      <p:par>
        <p:cTn id="1" dur="indefinite" restart="never" nodeType="tmRoot"/>
      </p:par>
    </p:tnLst>
  </p:timing>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25045" y="2435896"/>
            <a:ext cx="4008531" cy="1387255"/>
          </a:xfrm>
          <a:effectLst/>
        </p:spPr>
        <p:txBody>
          <a:bodyPr anchor="b">
            <a:noAutofit/>
          </a:bodyPr>
          <a:lstStyle>
            <a:lvl1pPr marL="251986" indent="-251986" algn="l">
              <a:defRPr sz="31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5064032" y="806366"/>
            <a:ext cx="4428557" cy="5395533"/>
          </a:xfrm>
        </p:spPr>
        <p:txBody>
          <a:bodyPr anchor="ctr"/>
          <a:lstStyle>
            <a:lvl1pPr>
              <a:defRPr sz="2400"/>
            </a:lvl1pPr>
            <a:lvl2pPr>
              <a:defRPr sz="2200"/>
            </a:lvl2pPr>
            <a:lvl3pPr>
              <a:defRPr sz="2000"/>
            </a:lvl3pPr>
            <a:lvl4pPr>
              <a:defRPr sz="1800"/>
            </a:lvl4pPr>
            <a:lvl5pPr>
              <a:defRPr sz="1500"/>
            </a:lvl5pPr>
            <a:lvl6pPr>
              <a:defRPr sz="2200"/>
            </a:lvl6pPr>
            <a:lvl7pPr>
              <a:defRPr sz="2200"/>
            </a:lvl7pPr>
            <a:lvl8pPr>
              <a:defRPr sz="2200"/>
            </a:lvl8pPr>
            <a:lvl9pPr>
              <a:defRPr sz="2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85956" y="3855679"/>
            <a:ext cx="3735762" cy="2358422"/>
          </a:xfrm>
        </p:spPr>
        <p:txBody>
          <a:bodyPr/>
          <a:lstStyle>
            <a:lvl1pPr marL="0" indent="0">
              <a:buNone/>
              <a:defRPr sz="1500"/>
            </a:lvl1pPr>
            <a:lvl2pPr marL="503972" indent="0">
              <a:buNone/>
              <a:defRPr sz="1300"/>
            </a:lvl2pPr>
            <a:lvl3pPr marL="1007943" indent="0">
              <a:buNone/>
              <a:defRPr sz="1100"/>
            </a:lvl3pPr>
            <a:lvl4pPr marL="1511915" indent="0">
              <a:buNone/>
              <a:defRPr sz="1000"/>
            </a:lvl4pPr>
            <a:lvl5pPr marL="2015886" indent="0">
              <a:buNone/>
              <a:defRPr sz="1000"/>
            </a:lvl5pPr>
            <a:lvl6pPr marL="2519858" indent="0">
              <a:buNone/>
              <a:defRPr sz="1000"/>
            </a:lvl6pPr>
            <a:lvl7pPr marL="3023829" indent="0">
              <a:buNone/>
              <a:defRPr sz="1000"/>
            </a:lvl7pPr>
            <a:lvl8pPr marL="3527801" indent="0">
              <a:buNone/>
              <a:defRPr sz="1000"/>
            </a:lvl8pPr>
            <a:lvl9pPr marL="4031772"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lvl="0"/>
            <a:endParaRPr lang="ru-RU"/>
          </a:p>
        </p:txBody>
      </p:sp>
      <p:sp>
        <p:nvSpPr>
          <p:cNvPr id="6" name="Footer Placeholder 5"/>
          <p:cNvSpPr>
            <a:spLocks noGrp="1"/>
          </p:cNvSpPr>
          <p:nvPr>
            <p:ph type="ftr" sz="quarter" idx="11"/>
          </p:nvPr>
        </p:nvSpPr>
        <p:spPr/>
        <p:txBody>
          <a:bodyPr/>
          <a:lstStyle/>
          <a:p>
            <a:pPr lvl="0"/>
            <a:endParaRPr lang="ru-RU"/>
          </a:p>
        </p:txBody>
      </p:sp>
      <p:sp>
        <p:nvSpPr>
          <p:cNvPr id="7" name="Slide Number Placeholder 6"/>
          <p:cNvSpPr>
            <a:spLocks noGrp="1"/>
          </p:cNvSpPr>
          <p:nvPr>
            <p:ph type="sldNum" sz="quarter" idx="12"/>
          </p:nvPr>
        </p:nvSpPr>
        <p:spPr/>
        <p:txBody>
          <a:bodyPr/>
          <a:lstStyle/>
          <a:p>
            <a:pPr lvl="0"/>
            <a:fld id="{52C2DE0A-FDD9-4DA1-B799-8A9F1859303F}"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endParaRPr lang="x-none"/>
          </a:p>
        </p:txBody>
      </p:sp>
      <p:sp>
        <p:nvSpPr>
          <p:cNvPr id="5" name="Нижний колонтитул 4"/>
          <p:cNvSpPr>
            <a:spLocks noGrp="1"/>
          </p:cNvSpPr>
          <p:nvPr>
            <p:ph type="ftr" sz="quarter" idx="11"/>
          </p:nvPr>
        </p:nvSpPr>
        <p:spPr/>
        <p:txBody>
          <a:bodyPr/>
          <a:lstStyle/>
          <a:p>
            <a:pPr lvl="0"/>
            <a:endParaRPr lang="x-none"/>
          </a:p>
        </p:txBody>
      </p:sp>
      <p:sp>
        <p:nvSpPr>
          <p:cNvPr id="6" name="Номер слайда 5"/>
          <p:cNvSpPr>
            <a:spLocks noGrp="1"/>
          </p:cNvSpPr>
          <p:nvPr>
            <p:ph type="sldNum" sz="quarter" idx="12"/>
          </p:nvPr>
        </p:nvSpPr>
        <p:spPr/>
        <p:txBody>
          <a:bodyPr/>
          <a:lstStyle/>
          <a:p>
            <a:pPr lvl="0"/>
            <a:fld id="{676B0F49-2998-4D19-BF7D-A0794CF72B1D}" type="slidenum">
              <a:t>‹#›</a:t>
            </a:fld>
            <a:endParaRPr lang="x-none"/>
          </a:p>
        </p:txBody>
      </p:sp>
    </p:spTree>
    <p:extLst>
      <p:ext uri="{BB962C8B-B14F-4D97-AF65-F5344CB8AC3E}">
        <p14:creationId xmlns:p14="http://schemas.microsoft.com/office/powerpoint/2010/main" val="17687889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262563"/>
            <a:ext cx="10080625" cy="3297112"/>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9" name="Rectangle 8"/>
          <p:cNvSpPr/>
          <p:nvPr/>
        </p:nvSpPr>
        <p:spPr>
          <a:xfrm>
            <a:off x="0" y="0"/>
            <a:ext cx="10080625" cy="4262563"/>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dirty="0"/>
          </a:p>
        </p:txBody>
      </p:sp>
      <p:sp>
        <p:nvSpPr>
          <p:cNvPr id="10" name="Rectangle 9"/>
          <p:cNvSpPr/>
          <p:nvPr/>
        </p:nvSpPr>
        <p:spPr>
          <a:xfrm>
            <a:off x="0" y="2923682"/>
            <a:ext cx="10080625" cy="2519892"/>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11" name="Oval 10"/>
          <p:cNvSpPr/>
          <p:nvPr/>
        </p:nvSpPr>
        <p:spPr>
          <a:xfrm>
            <a:off x="0" y="1763924"/>
            <a:ext cx="10080625" cy="5627758"/>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3" name="Picture Placeholder 2"/>
          <p:cNvSpPr>
            <a:spLocks noGrp="1"/>
          </p:cNvSpPr>
          <p:nvPr>
            <p:ph type="pic" idx="1"/>
          </p:nvPr>
        </p:nvSpPr>
        <p:spPr>
          <a:xfrm>
            <a:off x="4933570" y="1259946"/>
            <a:ext cx="4536281" cy="3447827"/>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200"/>
            </a:lvl1pPr>
            <a:lvl2pPr marL="503972" indent="0">
              <a:buNone/>
              <a:defRPr sz="3100"/>
            </a:lvl2pPr>
            <a:lvl3pPr marL="1007943" indent="0">
              <a:buNone/>
              <a:defRPr sz="2600"/>
            </a:lvl3pPr>
            <a:lvl4pPr marL="1511915" indent="0">
              <a:buNone/>
              <a:defRPr sz="2200"/>
            </a:lvl4pPr>
            <a:lvl5pPr marL="2015886" indent="0">
              <a:buNone/>
              <a:defRPr sz="2200"/>
            </a:lvl5pPr>
            <a:lvl6pPr marL="2519858" indent="0">
              <a:buNone/>
              <a:defRPr sz="2200"/>
            </a:lvl6pPr>
            <a:lvl7pPr marL="3023829" indent="0">
              <a:buNone/>
              <a:defRPr sz="2200"/>
            </a:lvl7pPr>
            <a:lvl8pPr marL="3527801" indent="0">
              <a:buNone/>
              <a:defRPr sz="2200"/>
            </a:lvl8pPr>
            <a:lvl9pPr marL="4031772" indent="0">
              <a:buNone/>
              <a:defRPr sz="2200"/>
            </a:lvl9pPr>
          </a:lstStyle>
          <a:p>
            <a:r>
              <a:rPr lang="ru-RU" smtClean="0"/>
              <a:t>Вставка рисунка</a:t>
            </a:r>
            <a:endParaRPr lang="en-US" dirty="0"/>
          </a:p>
        </p:txBody>
      </p:sp>
      <p:sp>
        <p:nvSpPr>
          <p:cNvPr id="4" name="Text Placeholder 3"/>
          <p:cNvSpPr>
            <a:spLocks noGrp="1"/>
          </p:cNvSpPr>
          <p:nvPr>
            <p:ph type="body" sz="half" idx="2"/>
          </p:nvPr>
        </p:nvSpPr>
        <p:spPr>
          <a:xfrm>
            <a:off x="967810" y="1113874"/>
            <a:ext cx="4072504" cy="2384329"/>
          </a:xfrm>
        </p:spPr>
        <p:txBody>
          <a:bodyPr anchor="b"/>
          <a:lstStyle>
            <a:lvl1pPr marL="201589" indent="-201589">
              <a:buFont typeface="Georgia" pitchFamily="18" charset="0"/>
              <a:buChar char="*"/>
              <a:defRPr sz="1800"/>
            </a:lvl1pPr>
            <a:lvl2pPr marL="503972" indent="0">
              <a:buNone/>
              <a:defRPr sz="1300"/>
            </a:lvl2pPr>
            <a:lvl3pPr marL="1007943" indent="0">
              <a:buNone/>
              <a:defRPr sz="1100"/>
            </a:lvl3pPr>
            <a:lvl4pPr marL="1511915" indent="0">
              <a:buNone/>
              <a:defRPr sz="1000"/>
            </a:lvl4pPr>
            <a:lvl5pPr marL="2015886" indent="0">
              <a:buNone/>
              <a:defRPr sz="1000"/>
            </a:lvl5pPr>
            <a:lvl6pPr marL="2519858" indent="0">
              <a:buNone/>
              <a:defRPr sz="1000"/>
            </a:lvl6pPr>
            <a:lvl7pPr marL="3023829" indent="0">
              <a:buNone/>
              <a:defRPr sz="1000"/>
            </a:lvl7pPr>
            <a:lvl8pPr marL="3527801" indent="0">
              <a:buNone/>
              <a:defRPr sz="1000"/>
            </a:lvl8pPr>
            <a:lvl9pPr marL="4031772"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lvl="0"/>
            <a:endParaRPr lang="ru-RU"/>
          </a:p>
        </p:txBody>
      </p:sp>
      <p:sp>
        <p:nvSpPr>
          <p:cNvPr id="6" name="Footer Placeholder 5"/>
          <p:cNvSpPr>
            <a:spLocks noGrp="1"/>
          </p:cNvSpPr>
          <p:nvPr>
            <p:ph type="ftr" sz="quarter" idx="11"/>
          </p:nvPr>
        </p:nvSpPr>
        <p:spPr/>
        <p:txBody>
          <a:bodyPr/>
          <a:lstStyle/>
          <a:p>
            <a:pPr lvl="0"/>
            <a:endParaRPr lang="ru-RU"/>
          </a:p>
        </p:txBody>
      </p:sp>
      <p:sp>
        <p:nvSpPr>
          <p:cNvPr id="7" name="Slide Number Placeholder 6"/>
          <p:cNvSpPr>
            <a:spLocks noGrp="1"/>
          </p:cNvSpPr>
          <p:nvPr>
            <p:ph type="sldNum" sz="quarter" idx="12"/>
          </p:nvPr>
        </p:nvSpPr>
        <p:spPr/>
        <p:txBody>
          <a:bodyPr/>
          <a:lstStyle/>
          <a:p>
            <a:pPr lvl="0"/>
            <a:fld id="{7926433C-510C-4254-85F6-1D714CF6A743}" type="slidenum">
              <a:rPr lang="ru-RU" smtClean="0"/>
              <a:t>‹#›</a:t>
            </a:fld>
            <a:endParaRPr lang="ru-RU"/>
          </a:p>
        </p:txBody>
      </p:sp>
      <p:sp>
        <p:nvSpPr>
          <p:cNvPr id="2" name="Title 1"/>
          <p:cNvSpPr>
            <a:spLocks noGrp="1"/>
          </p:cNvSpPr>
          <p:nvPr>
            <p:ph type="title"/>
          </p:nvPr>
        </p:nvSpPr>
        <p:spPr>
          <a:xfrm>
            <a:off x="801763" y="4921197"/>
            <a:ext cx="7037407" cy="1259946"/>
          </a:xfrm>
        </p:spPr>
        <p:txBody>
          <a:bodyPr anchor="b">
            <a:noAutofit/>
          </a:bodyPr>
          <a:lstStyle>
            <a:lvl1pPr algn="l">
              <a:defRPr sz="51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2100130" y="806364"/>
            <a:ext cx="7056438" cy="383023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lvl="0"/>
            <a:endParaRPr lang="ru-RU"/>
          </a:p>
        </p:txBody>
      </p:sp>
      <p:sp>
        <p:nvSpPr>
          <p:cNvPr id="5" name="Footer Placeholder 4"/>
          <p:cNvSpPr>
            <a:spLocks noGrp="1"/>
          </p:cNvSpPr>
          <p:nvPr>
            <p:ph type="ftr" sz="quarter" idx="11"/>
          </p:nvPr>
        </p:nvSpPr>
        <p:spPr/>
        <p:txBody>
          <a:bodyPr/>
          <a:lstStyle/>
          <a:p>
            <a:pPr lvl="0"/>
            <a:endParaRPr lang="ru-RU"/>
          </a:p>
        </p:txBody>
      </p:sp>
      <p:sp>
        <p:nvSpPr>
          <p:cNvPr id="6" name="Slide Number Placeholder 5"/>
          <p:cNvSpPr>
            <a:spLocks noGrp="1"/>
          </p:cNvSpPr>
          <p:nvPr>
            <p:ph type="sldNum" sz="quarter" idx="12"/>
          </p:nvPr>
        </p:nvSpPr>
        <p:spPr/>
        <p:txBody>
          <a:bodyPr/>
          <a:lstStyle/>
          <a:p>
            <a:pPr lvl="0"/>
            <a:fld id="{52B1F9A7-4F5C-4AFE-BDAF-9FB76BACF10E}"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71938" y="415041"/>
            <a:ext cx="2268141" cy="577429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664604" y="806365"/>
            <a:ext cx="5323954" cy="539553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lvl="0"/>
            <a:endParaRPr lang="ru-RU"/>
          </a:p>
        </p:txBody>
      </p:sp>
      <p:sp>
        <p:nvSpPr>
          <p:cNvPr id="5" name="Footer Placeholder 4"/>
          <p:cNvSpPr>
            <a:spLocks noGrp="1"/>
          </p:cNvSpPr>
          <p:nvPr>
            <p:ph type="ftr" sz="quarter" idx="11"/>
          </p:nvPr>
        </p:nvSpPr>
        <p:spPr/>
        <p:txBody>
          <a:bodyPr/>
          <a:lstStyle/>
          <a:p>
            <a:pPr lvl="0"/>
            <a:endParaRPr lang="ru-RU"/>
          </a:p>
        </p:txBody>
      </p:sp>
      <p:sp>
        <p:nvSpPr>
          <p:cNvPr id="6" name="Slide Number Placeholder 5"/>
          <p:cNvSpPr>
            <a:spLocks noGrp="1"/>
          </p:cNvSpPr>
          <p:nvPr>
            <p:ph type="sldNum" sz="quarter" idx="12"/>
          </p:nvPr>
        </p:nvSpPr>
        <p:spPr/>
        <p:txBody>
          <a:bodyPr/>
          <a:lstStyle/>
          <a:p>
            <a:pPr lvl="0"/>
            <a:fld id="{880F7CA3-DC5F-41F0-B5DA-23C8BC23028C}"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6925" y="4857750"/>
            <a:ext cx="8567738" cy="15017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lvl="0"/>
            <a:endParaRPr lang="x-none"/>
          </a:p>
        </p:txBody>
      </p:sp>
      <p:sp>
        <p:nvSpPr>
          <p:cNvPr id="5" name="Нижний колонтитул 4"/>
          <p:cNvSpPr>
            <a:spLocks noGrp="1"/>
          </p:cNvSpPr>
          <p:nvPr>
            <p:ph type="ftr" sz="quarter" idx="11"/>
          </p:nvPr>
        </p:nvSpPr>
        <p:spPr/>
        <p:txBody>
          <a:bodyPr/>
          <a:lstStyle/>
          <a:p>
            <a:pPr lvl="0"/>
            <a:endParaRPr lang="x-none"/>
          </a:p>
        </p:txBody>
      </p:sp>
      <p:sp>
        <p:nvSpPr>
          <p:cNvPr id="6" name="Номер слайда 5"/>
          <p:cNvSpPr>
            <a:spLocks noGrp="1"/>
          </p:cNvSpPr>
          <p:nvPr>
            <p:ph type="sldNum" sz="quarter" idx="12"/>
          </p:nvPr>
        </p:nvSpPr>
        <p:spPr/>
        <p:txBody>
          <a:bodyPr/>
          <a:lstStyle/>
          <a:p>
            <a:pPr lvl="0"/>
            <a:fld id="{C49C42A5-B628-44B0-8FA5-D8AF5ECDE57F}" type="slidenum">
              <a:t>‹#›</a:t>
            </a:fld>
            <a:endParaRPr lang="x-none"/>
          </a:p>
        </p:txBody>
      </p:sp>
    </p:spTree>
    <p:extLst>
      <p:ext uri="{BB962C8B-B14F-4D97-AF65-F5344CB8AC3E}">
        <p14:creationId xmlns:p14="http://schemas.microsoft.com/office/powerpoint/2010/main" val="36023313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503238" y="1768475"/>
            <a:ext cx="4459287"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114925" y="1768475"/>
            <a:ext cx="4460875"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lvl="0"/>
            <a:endParaRPr lang="x-none"/>
          </a:p>
        </p:txBody>
      </p:sp>
      <p:sp>
        <p:nvSpPr>
          <p:cNvPr id="6" name="Нижний колонтитул 5"/>
          <p:cNvSpPr>
            <a:spLocks noGrp="1"/>
          </p:cNvSpPr>
          <p:nvPr>
            <p:ph type="ftr" sz="quarter" idx="11"/>
          </p:nvPr>
        </p:nvSpPr>
        <p:spPr/>
        <p:txBody>
          <a:bodyPr/>
          <a:lstStyle/>
          <a:p>
            <a:pPr lvl="0"/>
            <a:endParaRPr lang="x-none"/>
          </a:p>
        </p:txBody>
      </p:sp>
      <p:sp>
        <p:nvSpPr>
          <p:cNvPr id="7" name="Номер слайда 6"/>
          <p:cNvSpPr>
            <a:spLocks noGrp="1"/>
          </p:cNvSpPr>
          <p:nvPr>
            <p:ph type="sldNum" sz="quarter" idx="12"/>
          </p:nvPr>
        </p:nvSpPr>
        <p:spPr/>
        <p:txBody>
          <a:bodyPr/>
          <a:lstStyle/>
          <a:p>
            <a:pPr lvl="0"/>
            <a:fld id="{427C6469-9AAB-4823-97A8-DFEEC18E2B42}" type="slidenum">
              <a:t>‹#›</a:t>
            </a:fld>
            <a:endParaRPr lang="x-none"/>
          </a:p>
        </p:txBody>
      </p:sp>
    </p:spTree>
    <p:extLst>
      <p:ext uri="{BB962C8B-B14F-4D97-AF65-F5344CB8AC3E}">
        <p14:creationId xmlns:p14="http://schemas.microsoft.com/office/powerpoint/2010/main" val="4351072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825" y="303213"/>
            <a:ext cx="9072563" cy="1258887"/>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lvl="0"/>
            <a:endParaRPr lang="x-none"/>
          </a:p>
        </p:txBody>
      </p:sp>
      <p:sp>
        <p:nvSpPr>
          <p:cNvPr id="8" name="Нижний колонтитул 7"/>
          <p:cNvSpPr>
            <a:spLocks noGrp="1"/>
          </p:cNvSpPr>
          <p:nvPr>
            <p:ph type="ftr" sz="quarter" idx="11"/>
          </p:nvPr>
        </p:nvSpPr>
        <p:spPr/>
        <p:txBody>
          <a:bodyPr/>
          <a:lstStyle/>
          <a:p>
            <a:pPr lvl="0"/>
            <a:endParaRPr lang="x-none"/>
          </a:p>
        </p:txBody>
      </p:sp>
      <p:sp>
        <p:nvSpPr>
          <p:cNvPr id="9" name="Номер слайда 8"/>
          <p:cNvSpPr>
            <a:spLocks noGrp="1"/>
          </p:cNvSpPr>
          <p:nvPr>
            <p:ph type="sldNum" sz="quarter" idx="12"/>
          </p:nvPr>
        </p:nvSpPr>
        <p:spPr/>
        <p:txBody>
          <a:bodyPr/>
          <a:lstStyle/>
          <a:p>
            <a:pPr lvl="0"/>
            <a:fld id="{3BCEB7A8-3C42-426F-8606-82FC4C3EB3A6}" type="slidenum">
              <a:t>‹#›</a:t>
            </a:fld>
            <a:endParaRPr lang="x-none"/>
          </a:p>
        </p:txBody>
      </p:sp>
    </p:spTree>
    <p:extLst>
      <p:ext uri="{BB962C8B-B14F-4D97-AF65-F5344CB8AC3E}">
        <p14:creationId xmlns:p14="http://schemas.microsoft.com/office/powerpoint/2010/main" val="36527986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lvl="0"/>
            <a:endParaRPr lang="x-none"/>
          </a:p>
        </p:txBody>
      </p:sp>
      <p:sp>
        <p:nvSpPr>
          <p:cNvPr id="4" name="Нижний колонтитул 3"/>
          <p:cNvSpPr>
            <a:spLocks noGrp="1"/>
          </p:cNvSpPr>
          <p:nvPr>
            <p:ph type="ftr" sz="quarter" idx="11"/>
          </p:nvPr>
        </p:nvSpPr>
        <p:spPr/>
        <p:txBody>
          <a:bodyPr/>
          <a:lstStyle/>
          <a:p>
            <a:pPr lvl="0"/>
            <a:endParaRPr lang="x-none"/>
          </a:p>
        </p:txBody>
      </p:sp>
      <p:sp>
        <p:nvSpPr>
          <p:cNvPr id="5" name="Номер слайда 4"/>
          <p:cNvSpPr>
            <a:spLocks noGrp="1"/>
          </p:cNvSpPr>
          <p:nvPr>
            <p:ph type="sldNum" sz="quarter" idx="12"/>
          </p:nvPr>
        </p:nvSpPr>
        <p:spPr/>
        <p:txBody>
          <a:bodyPr/>
          <a:lstStyle/>
          <a:p>
            <a:pPr lvl="0"/>
            <a:fld id="{04EFC605-CEAE-496A-AA46-90E890CB2184}" type="slidenum">
              <a:t>‹#›</a:t>
            </a:fld>
            <a:endParaRPr lang="x-none"/>
          </a:p>
        </p:txBody>
      </p:sp>
    </p:spTree>
    <p:extLst>
      <p:ext uri="{BB962C8B-B14F-4D97-AF65-F5344CB8AC3E}">
        <p14:creationId xmlns:p14="http://schemas.microsoft.com/office/powerpoint/2010/main" val="10414245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lvl="0"/>
            <a:endParaRPr lang="x-none"/>
          </a:p>
        </p:txBody>
      </p:sp>
      <p:sp>
        <p:nvSpPr>
          <p:cNvPr id="3" name="Нижний колонтитул 2"/>
          <p:cNvSpPr>
            <a:spLocks noGrp="1"/>
          </p:cNvSpPr>
          <p:nvPr>
            <p:ph type="ftr" sz="quarter" idx="11"/>
          </p:nvPr>
        </p:nvSpPr>
        <p:spPr/>
        <p:txBody>
          <a:bodyPr/>
          <a:lstStyle/>
          <a:p>
            <a:pPr lvl="0"/>
            <a:endParaRPr lang="x-none"/>
          </a:p>
        </p:txBody>
      </p:sp>
      <p:sp>
        <p:nvSpPr>
          <p:cNvPr id="4" name="Номер слайда 3"/>
          <p:cNvSpPr>
            <a:spLocks noGrp="1"/>
          </p:cNvSpPr>
          <p:nvPr>
            <p:ph type="sldNum" sz="quarter" idx="12"/>
          </p:nvPr>
        </p:nvSpPr>
        <p:spPr/>
        <p:txBody>
          <a:bodyPr/>
          <a:lstStyle/>
          <a:p>
            <a:pPr lvl="0"/>
            <a:fld id="{38242DC0-80BC-49F4-A6B0-37620800EC23}" type="slidenum">
              <a:t>‹#›</a:t>
            </a:fld>
            <a:endParaRPr lang="x-none"/>
          </a:p>
        </p:txBody>
      </p:sp>
    </p:spTree>
    <p:extLst>
      <p:ext uri="{BB962C8B-B14F-4D97-AF65-F5344CB8AC3E}">
        <p14:creationId xmlns:p14="http://schemas.microsoft.com/office/powerpoint/2010/main" val="29958891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825" y="301625"/>
            <a:ext cx="3316288" cy="1279525"/>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lvl="0"/>
            <a:endParaRPr lang="x-none"/>
          </a:p>
        </p:txBody>
      </p:sp>
      <p:sp>
        <p:nvSpPr>
          <p:cNvPr id="6" name="Нижний колонтитул 5"/>
          <p:cNvSpPr>
            <a:spLocks noGrp="1"/>
          </p:cNvSpPr>
          <p:nvPr>
            <p:ph type="ftr" sz="quarter" idx="11"/>
          </p:nvPr>
        </p:nvSpPr>
        <p:spPr/>
        <p:txBody>
          <a:bodyPr/>
          <a:lstStyle/>
          <a:p>
            <a:pPr lvl="0"/>
            <a:endParaRPr lang="x-none"/>
          </a:p>
        </p:txBody>
      </p:sp>
      <p:sp>
        <p:nvSpPr>
          <p:cNvPr id="7" name="Номер слайда 6"/>
          <p:cNvSpPr>
            <a:spLocks noGrp="1"/>
          </p:cNvSpPr>
          <p:nvPr>
            <p:ph type="sldNum" sz="quarter" idx="12"/>
          </p:nvPr>
        </p:nvSpPr>
        <p:spPr/>
        <p:txBody>
          <a:bodyPr/>
          <a:lstStyle/>
          <a:p>
            <a:pPr lvl="0"/>
            <a:fld id="{AF745E88-9A08-4BBB-ADFD-8C23764DB850}" type="slidenum">
              <a:t>‹#›</a:t>
            </a:fld>
            <a:endParaRPr lang="x-none"/>
          </a:p>
        </p:txBody>
      </p:sp>
    </p:spTree>
    <p:extLst>
      <p:ext uri="{BB962C8B-B14F-4D97-AF65-F5344CB8AC3E}">
        <p14:creationId xmlns:p14="http://schemas.microsoft.com/office/powerpoint/2010/main" val="12676128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6438" y="5291138"/>
            <a:ext cx="6048375" cy="625475"/>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lvl="0"/>
            <a:endParaRPr lang="x-none"/>
          </a:p>
        </p:txBody>
      </p:sp>
      <p:sp>
        <p:nvSpPr>
          <p:cNvPr id="6" name="Нижний колонтитул 5"/>
          <p:cNvSpPr>
            <a:spLocks noGrp="1"/>
          </p:cNvSpPr>
          <p:nvPr>
            <p:ph type="ftr" sz="quarter" idx="11"/>
          </p:nvPr>
        </p:nvSpPr>
        <p:spPr/>
        <p:txBody>
          <a:bodyPr/>
          <a:lstStyle/>
          <a:p>
            <a:pPr lvl="0"/>
            <a:endParaRPr lang="x-none"/>
          </a:p>
        </p:txBody>
      </p:sp>
      <p:sp>
        <p:nvSpPr>
          <p:cNvPr id="7" name="Номер слайда 6"/>
          <p:cNvSpPr>
            <a:spLocks noGrp="1"/>
          </p:cNvSpPr>
          <p:nvPr>
            <p:ph type="sldNum" sz="quarter" idx="12"/>
          </p:nvPr>
        </p:nvSpPr>
        <p:spPr/>
        <p:txBody>
          <a:bodyPr/>
          <a:lstStyle/>
          <a:p>
            <a:pPr lvl="0"/>
            <a:fld id="{F01D17E9-F20C-4696-8B48-9D608812E217}" type="slidenum">
              <a:t>‹#›</a:t>
            </a:fld>
            <a:endParaRPr lang="x-none"/>
          </a:p>
        </p:txBody>
      </p:sp>
    </p:spTree>
    <p:extLst>
      <p:ext uri="{BB962C8B-B14F-4D97-AF65-F5344CB8AC3E}">
        <p14:creationId xmlns:p14="http://schemas.microsoft.com/office/powerpoint/2010/main" val="24619677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p:cNvSpPr txBox="1">
            <a:spLocks noGrp="1"/>
          </p:cNvSpPr>
          <p:nvPr>
            <p:ph type="title"/>
          </p:nvPr>
        </p:nvSpPr>
        <p:spPr>
          <a:xfrm>
            <a:off x="503999" y="301320"/>
            <a:ext cx="9071640" cy="1262159"/>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x-none"/>
          </a:p>
        </p:txBody>
      </p:sp>
      <p:sp>
        <p:nvSpPr>
          <p:cNvPr id="3" name="Текст 2"/>
          <p:cNvSpPr txBox="1">
            <a:spLocks noGrp="1"/>
          </p:cNvSpPr>
          <p:nvPr>
            <p:ph type="body" idx="1"/>
          </p:nvPr>
        </p:nvSpPr>
        <p:spPr>
          <a:xfrm>
            <a:off x="503999" y="1769039"/>
            <a:ext cx="9071640" cy="4384799"/>
          </a:xfrm>
          <a:prstGeom prst="rect">
            <a:avLst/>
          </a:prstGeom>
          <a:noFill/>
          <a:ln>
            <a:noFill/>
          </a:ln>
        </p:spPr>
        <p:txBody>
          <a:bodyPr lIns="0" tIns="0" rIns="0" bIns="0"/>
          <a:lstStyle>
            <a:defPPr marL="432000" lvl="0" indent="-324000">
              <a:spcBef>
                <a:spcPts val="0"/>
              </a:spcBef>
              <a:spcAft>
                <a:spcPts val="1417"/>
              </a:spcAft>
              <a:buSzPct val="45000"/>
              <a:buFont typeface="StarSymbol"/>
              <a:buNone/>
              <a:defRPr lang="x-none" sz="3200" b="0" i="0" u="none" strike="noStrike" kern="1200">
                <a:ln>
                  <a:noFill/>
                </a:ln>
                <a:latin typeface="Arial" pitchFamily="18"/>
                <a:ea typeface="Andale Sans UI" pitchFamily="2"/>
                <a:cs typeface="Tahoma" pitchFamily="2"/>
              </a:defRPr>
            </a:defPPr>
            <a:lvl1pPr marL="432000" lvl="0" indent="-324000">
              <a:spcBef>
                <a:spcPts val="0"/>
              </a:spcBef>
              <a:spcAft>
                <a:spcPts val="1417"/>
              </a:spcAft>
              <a:buSzPct val="45000"/>
              <a:buFont typeface="StarSymbol"/>
              <a:buChar char="●"/>
              <a:defRPr lang="x-none" sz="3200" b="0" i="0" u="none" strike="noStrike" kern="1200">
                <a:ln>
                  <a:noFill/>
                </a:ln>
                <a:latin typeface="Arial" pitchFamily="18"/>
                <a:ea typeface="Andale Sans UI" pitchFamily="2"/>
                <a:cs typeface="Tahoma" pitchFamily="2"/>
              </a:defRPr>
            </a:lvl1pPr>
            <a:lvl2pPr marL="864000" lvl="1" indent="-324000">
              <a:spcBef>
                <a:spcPts val="0"/>
              </a:spcBef>
              <a:spcAft>
                <a:spcPts val="1134"/>
              </a:spcAft>
              <a:buSzPct val="45000"/>
              <a:buFont typeface="StarSymbol"/>
              <a:buChar char="●"/>
              <a:defRPr lang="x-none" sz="2800" b="0" i="0" u="none" strike="noStrike" kern="1200">
                <a:ln>
                  <a:noFill/>
                </a:ln>
                <a:latin typeface="Arial" pitchFamily="18"/>
                <a:ea typeface="Andale Sans UI" pitchFamily="2"/>
                <a:cs typeface="Tahoma" pitchFamily="2"/>
              </a:defRPr>
            </a:lvl2pPr>
            <a:lvl3pPr marL="1295999" lvl="2" indent="-288000">
              <a:spcBef>
                <a:spcPts val="0"/>
              </a:spcBef>
              <a:spcAft>
                <a:spcPts val="850"/>
              </a:spcAft>
              <a:buSzPct val="75000"/>
              <a:buFont typeface="StarSymbol"/>
              <a:buChar char="–"/>
              <a:defRPr lang="x-none" sz="2400" b="0" i="0" u="none" strike="noStrike" kern="1200">
                <a:ln>
                  <a:noFill/>
                </a:ln>
                <a:latin typeface="Arial" pitchFamily="18"/>
                <a:ea typeface="Andale Sans UI" pitchFamily="2"/>
                <a:cs typeface="Tahoma" pitchFamily="2"/>
              </a:defRPr>
            </a:lvl3pPr>
            <a:lvl4pPr marL="1728000" lvl="3" indent="-216000">
              <a:spcBef>
                <a:spcPts val="0"/>
              </a:spcBef>
              <a:spcAft>
                <a:spcPts val="567"/>
              </a:spcAft>
              <a:buSzPct val="45000"/>
              <a:buFont typeface="StarSymbol"/>
              <a:buChar char="●"/>
              <a:defRPr lang="x-none" sz="2000" b="0" i="0" u="none" strike="noStrike" kern="1200">
                <a:ln>
                  <a:noFill/>
                </a:ln>
                <a:latin typeface="Arial" pitchFamily="18"/>
                <a:ea typeface="Andale Sans UI" pitchFamily="2"/>
                <a:cs typeface="Tahoma" pitchFamily="2"/>
              </a:defRPr>
            </a:lvl4pPr>
            <a:lvl5pPr marL="2160000" lvl="4" indent="-216000">
              <a:spcBef>
                <a:spcPts val="0"/>
              </a:spcBef>
              <a:spcAft>
                <a:spcPts val="283"/>
              </a:spcAft>
              <a:buSzPct val="75000"/>
              <a:buFont typeface="StarSymbol"/>
              <a:buChar char="–"/>
              <a:defRPr lang="x-none" sz="2000" b="0" i="0" u="none" strike="noStrike" kern="1200">
                <a:ln>
                  <a:noFill/>
                </a:ln>
                <a:latin typeface="Arial" pitchFamily="18"/>
                <a:ea typeface="Andale Sans UI" pitchFamily="2"/>
                <a:cs typeface="Tahoma" pitchFamily="2"/>
              </a:defRPr>
            </a:lvl5pPr>
            <a:lvl6pPr marL="2591999" lvl="5" indent="-216000">
              <a:spcBef>
                <a:spcPts val="0"/>
              </a:spcBef>
              <a:spcAft>
                <a:spcPts val="283"/>
              </a:spcAft>
              <a:buSzPct val="45000"/>
              <a:buFont typeface="StarSymbol"/>
              <a:buChar char="●"/>
              <a:defRPr lang="x-none" sz="2000" b="0" i="0" u="none" strike="noStrike" kern="1200">
                <a:ln>
                  <a:noFill/>
                </a:ln>
                <a:latin typeface="Arial" pitchFamily="18"/>
                <a:ea typeface="Andale Sans UI" pitchFamily="2"/>
                <a:cs typeface="Tahoma" pitchFamily="2"/>
              </a:defRPr>
            </a:lvl6pPr>
            <a:lvl7pPr marL="3023999" lvl="6" indent="-216000">
              <a:spcBef>
                <a:spcPts val="0"/>
              </a:spcBef>
              <a:spcAft>
                <a:spcPts val="283"/>
              </a:spcAft>
              <a:buSzPct val="45000"/>
              <a:buFont typeface="StarSymbol"/>
              <a:buChar char="●"/>
              <a:defRPr lang="x-none" sz="2000" b="0" i="0" u="none" strike="noStrike" kern="1200">
                <a:ln>
                  <a:noFill/>
                </a:ln>
                <a:latin typeface="Arial" pitchFamily="18"/>
                <a:ea typeface="Andale Sans UI" pitchFamily="2"/>
                <a:cs typeface="Tahoma" pitchFamily="2"/>
              </a:defRPr>
            </a:lvl7pPr>
            <a:lvl8pPr marL="3456000" lvl="7" indent="-216000">
              <a:spcBef>
                <a:spcPts val="0"/>
              </a:spcBef>
              <a:spcAft>
                <a:spcPts val="283"/>
              </a:spcAft>
              <a:buSzPct val="45000"/>
              <a:buFont typeface="StarSymbol"/>
              <a:buChar char="●"/>
              <a:defRPr lang="x-none" sz="2000" b="0" i="0" u="none" strike="noStrike" kern="1200">
                <a:ln>
                  <a:noFill/>
                </a:ln>
                <a:latin typeface="Arial" pitchFamily="18"/>
                <a:ea typeface="Andale Sans UI" pitchFamily="2"/>
                <a:cs typeface="Tahoma" pitchFamily="2"/>
              </a:defRPr>
            </a:lvl8pPr>
            <a:lvl9pPr marL="3887999" lvl="8" indent="-216000">
              <a:spcBef>
                <a:spcPts val="0"/>
              </a:spcBef>
              <a:spcAft>
                <a:spcPts val="283"/>
              </a:spcAft>
              <a:buSzPct val="45000"/>
              <a:buFont typeface="StarSymbol"/>
              <a:buChar char="●"/>
              <a:defRPr lang="x-none" sz="2000" b="0" i="0" u="none" strike="noStrike" kern="1200">
                <a:ln>
                  <a:noFill/>
                </a:ln>
                <a:latin typeface="Arial" pitchFamily="18"/>
                <a:ea typeface="Andale Sans UI" pitchFamily="2"/>
                <a:cs typeface="Tahoma" pitchFamily="2"/>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x-none"/>
          </a:p>
        </p:txBody>
      </p:sp>
      <p:sp>
        <p:nvSpPr>
          <p:cNvPr id="4" name="Дата 3"/>
          <p:cNvSpPr txBox="1">
            <a:spLocks noGrp="1"/>
          </p:cNvSpPr>
          <p:nvPr>
            <p:ph type="dt" sz="half" idx="2"/>
          </p:nvPr>
        </p:nvSpPr>
        <p:spPr>
          <a:xfrm>
            <a:off x="503999" y="6887160"/>
            <a:ext cx="2348279" cy="521279"/>
          </a:xfrm>
          <a:prstGeom prst="rect">
            <a:avLst/>
          </a:prstGeom>
          <a:noFill/>
          <a:ln>
            <a:noFill/>
          </a:ln>
        </p:spPr>
        <p:txBody>
          <a:bodyPr lIns="0" tIns="0" rIns="0" bIns="0"/>
          <a:lstStyle>
            <a:lvl1pPr lvl="0" rtl="0" hangingPunct="0">
              <a:buNone/>
              <a:tabLst/>
              <a:defRPr lang="x-none" sz="1400" kern="1200">
                <a:latin typeface="Times New Roman" pitchFamily="18"/>
                <a:ea typeface="Andale Sans UI" pitchFamily="2"/>
                <a:cs typeface="Tahoma" pitchFamily="2"/>
              </a:defRPr>
            </a:lvl1pPr>
          </a:lstStyle>
          <a:p>
            <a:pPr lvl="0"/>
            <a:endParaRPr lang="x-none"/>
          </a:p>
        </p:txBody>
      </p:sp>
      <p:sp>
        <p:nvSpPr>
          <p:cNvPr id="5" name="Нижний колонтитул 4"/>
          <p:cNvSpPr txBox="1">
            <a:spLocks noGrp="1"/>
          </p:cNvSpPr>
          <p:nvPr>
            <p:ph type="ftr" sz="quarter" idx="3"/>
          </p:nvPr>
        </p:nvSpPr>
        <p:spPr>
          <a:xfrm>
            <a:off x="3447360" y="6887160"/>
            <a:ext cx="3195000" cy="521279"/>
          </a:xfrm>
          <a:prstGeom prst="rect">
            <a:avLst/>
          </a:prstGeom>
          <a:noFill/>
          <a:ln>
            <a:noFill/>
          </a:ln>
        </p:spPr>
        <p:txBody>
          <a:bodyPr lIns="0" tIns="0" rIns="0" bIns="0"/>
          <a:lstStyle>
            <a:lvl1pPr lvl="0" algn="ctr" rtl="0" hangingPunct="0">
              <a:buNone/>
              <a:tabLst/>
              <a:defRPr lang="x-none" sz="1400" kern="1200">
                <a:latin typeface="Times New Roman" pitchFamily="18"/>
                <a:ea typeface="Andale Sans UI" pitchFamily="2"/>
                <a:cs typeface="Tahoma" pitchFamily="2"/>
              </a:defRPr>
            </a:lvl1pPr>
          </a:lstStyle>
          <a:p>
            <a:pPr lvl="0"/>
            <a:endParaRPr lang="x-none"/>
          </a:p>
        </p:txBody>
      </p:sp>
      <p:sp>
        <p:nvSpPr>
          <p:cNvPr id="6" name="Номер слайда 5"/>
          <p:cNvSpPr txBox="1">
            <a:spLocks noGrp="1"/>
          </p:cNvSpPr>
          <p:nvPr>
            <p:ph type="sldNum" sz="quarter" idx="4"/>
          </p:nvPr>
        </p:nvSpPr>
        <p:spPr>
          <a:xfrm>
            <a:off x="7227360" y="6887160"/>
            <a:ext cx="2348279" cy="521279"/>
          </a:xfrm>
          <a:prstGeom prst="rect">
            <a:avLst/>
          </a:prstGeom>
          <a:noFill/>
          <a:ln>
            <a:noFill/>
          </a:ln>
        </p:spPr>
        <p:txBody>
          <a:bodyPr lIns="0" tIns="0" rIns="0" bIns="0"/>
          <a:lstStyle>
            <a:lvl1pPr lvl="0" algn="r" rtl="0" hangingPunct="0">
              <a:buNone/>
              <a:tabLst/>
              <a:defRPr lang="x-none" sz="1400" kern="1200">
                <a:latin typeface="Times New Roman" pitchFamily="18"/>
                <a:ea typeface="Andale Sans UI" pitchFamily="2"/>
                <a:cs typeface="Tahoma" pitchFamily="2"/>
              </a:defRPr>
            </a:lvl1pPr>
          </a:lstStyle>
          <a:p>
            <a:pPr lvl="0"/>
            <a:fld id="{FC7A6F58-F359-4BE1-8133-B34A530A5802}" type="slidenum">
              <a:t>‹#›</a:t>
            </a:fld>
            <a:endParaRPr lang="x-non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ctr" rtl="0" hangingPunct="0">
        <a:tabLst/>
        <a:defRPr lang="x-none" sz="4400" b="0" i="0" u="none" strike="noStrike" kern="1200">
          <a:ln>
            <a:noFill/>
          </a:ln>
          <a:latin typeface="Arial" pitchFamily="18"/>
          <a:cs typeface="Tahoma" pitchFamily="2"/>
        </a:defRPr>
      </a:lvl1pPr>
    </p:titleStyle>
    <p:bodyStyle>
      <a:lvl1pPr rtl="0" hangingPunct="0">
        <a:spcBef>
          <a:spcPts val="0"/>
        </a:spcBef>
        <a:spcAft>
          <a:spcPts val="1417"/>
        </a:spcAft>
        <a:tabLst/>
        <a:defRPr lang="x-none" sz="3200" b="0" i="0" u="none" strike="noStrike" kern="1200">
          <a:ln>
            <a:noFill/>
          </a:ln>
          <a:latin typeface="Arial" pitchFamily="18"/>
          <a:cs typeface="Tahoma" pitchFamily="2"/>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627758"/>
            <a:ext cx="10080625" cy="1931917"/>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8" name="Rectangle 7"/>
          <p:cNvSpPr/>
          <p:nvPr/>
        </p:nvSpPr>
        <p:spPr>
          <a:xfrm>
            <a:off x="0" y="0"/>
            <a:ext cx="10080625" cy="5627758"/>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dirty="0"/>
          </a:p>
        </p:txBody>
      </p:sp>
      <p:sp>
        <p:nvSpPr>
          <p:cNvPr id="9" name="Rectangle 8"/>
          <p:cNvSpPr/>
          <p:nvPr/>
        </p:nvSpPr>
        <p:spPr>
          <a:xfrm>
            <a:off x="0" y="4153857"/>
            <a:ext cx="10080625" cy="2519892"/>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10" name="Oval 9"/>
          <p:cNvSpPr/>
          <p:nvPr/>
        </p:nvSpPr>
        <p:spPr>
          <a:xfrm>
            <a:off x="0" y="1763924"/>
            <a:ext cx="10080625" cy="5627758"/>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2" name="Title Placeholder 1"/>
          <p:cNvSpPr>
            <a:spLocks noGrp="1"/>
          </p:cNvSpPr>
          <p:nvPr>
            <p:ph type="title"/>
          </p:nvPr>
        </p:nvSpPr>
        <p:spPr>
          <a:xfrm>
            <a:off x="1976977" y="4819505"/>
            <a:ext cx="7179591" cy="1259946"/>
          </a:xfrm>
          <a:prstGeom prst="rect">
            <a:avLst/>
          </a:prstGeom>
          <a:effectLst/>
        </p:spPr>
        <p:txBody>
          <a:bodyPr vert="horz" lIns="100794" tIns="50397" rIns="100794" bIns="50397"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260078" y="807181"/>
            <a:ext cx="7056438" cy="3830235"/>
          </a:xfrm>
          <a:prstGeom prst="rect">
            <a:avLst/>
          </a:prstGeom>
        </p:spPr>
        <p:txBody>
          <a:bodyPr vert="horz" lIns="100794" tIns="50397" rIns="100794" bIns="50397"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804422" y="6803708"/>
            <a:ext cx="2772172" cy="402483"/>
          </a:xfrm>
          <a:prstGeom prst="rect">
            <a:avLst/>
          </a:prstGeom>
        </p:spPr>
        <p:txBody>
          <a:bodyPr vert="horz" lIns="100794" tIns="50397" rIns="100794" bIns="50397" rtlCol="0" anchor="ctr"/>
          <a:lstStyle>
            <a:lvl1pPr algn="r">
              <a:defRPr sz="1200" b="1">
                <a:solidFill>
                  <a:schemeClr val="tx1">
                    <a:lumMod val="50000"/>
                    <a:lumOff val="50000"/>
                  </a:schemeClr>
                </a:solidFill>
              </a:defRPr>
            </a:lvl1pPr>
          </a:lstStyle>
          <a:p>
            <a:pPr lvl="0"/>
            <a:endParaRPr lang="x-none"/>
          </a:p>
        </p:txBody>
      </p:sp>
      <p:sp>
        <p:nvSpPr>
          <p:cNvPr id="5" name="Footer Placeholder 4"/>
          <p:cNvSpPr>
            <a:spLocks noGrp="1"/>
          </p:cNvSpPr>
          <p:nvPr>
            <p:ph type="ftr" sz="quarter" idx="3"/>
          </p:nvPr>
        </p:nvSpPr>
        <p:spPr>
          <a:xfrm>
            <a:off x="504031" y="6803708"/>
            <a:ext cx="3696230" cy="402483"/>
          </a:xfrm>
          <a:prstGeom prst="rect">
            <a:avLst/>
          </a:prstGeom>
        </p:spPr>
        <p:txBody>
          <a:bodyPr vert="horz" lIns="100794" tIns="50397" rIns="100794" bIns="50397" rtlCol="0" anchor="ctr"/>
          <a:lstStyle>
            <a:lvl1pPr algn="l">
              <a:defRPr sz="1200" b="1">
                <a:solidFill>
                  <a:schemeClr val="tx1">
                    <a:lumMod val="50000"/>
                    <a:lumOff val="50000"/>
                  </a:schemeClr>
                </a:solidFill>
              </a:defRPr>
            </a:lvl1pPr>
          </a:lstStyle>
          <a:p>
            <a:pPr lvl="0"/>
            <a:endParaRPr lang="x-none"/>
          </a:p>
        </p:txBody>
      </p:sp>
      <p:sp>
        <p:nvSpPr>
          <p:cNvPr id="6" name="Slide Number Placeholder 5"/>
          <p:cNvSpPr>
            <a:spLocks noGrp="1"/>
          </p:cNvSpPr>
          <p:nvPr>
            <p:ph type="sldNum" sz="quarter" idx="4"/>
          </p:nvPr>
        </p:nvSpPr>
        <p:spPr>
          <a:xfrm>
            <a:off x="4200260" y="6803708"/>
            <a:ext cx="2016125" cy="402483"/>
          </a:xfrm>
          <a:prstGeom prst="rect">
            <a:avLst/>
          </a:prstGeom>
        </p:spPr>
        <p:txBody>
          <a:bodyPr vert="horz" lIns="100794" tIns="50397" rIns="100794" bIns="50397" rtlCol="0" anchor="ctr"/>
          <a:lstStyle>
            <a:lvl1pPr algn="ctr">
              <a:defRPr sz="1300" b="1">
                <a:solidFill>
                  <a:schemeClr val="tx1">
                    <a:lumMod val="50000"/>
                    <a:lumOff val="50000"/>
                  </a:schemeClr>
                </a:solidFill>
              </a:defRPr>
            </a:lvl1pPr>
          </a:lstStyle>
          <a:p>
            <a:pPr lvl="0"/>
            <a:fld id="{FC7A6F58-F359-4BE1-8133-B34A530A5802}" type="slidenum">
              <a:rPr lang="x-none" smtClean="0"/>
              <a:t>‹#›</a:t>
            </a:fld>
            <a:endParaRPr lang="x-non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52780" indent="-352780" algn="r" defTabSz="1007943" rtl="0" eaLnBrk="1" latinLnBrk="0" hangingPunct="1">
        <a:spcBef>
          <a:spcPct val="0"/>
        </a:spcBef>
        <a:buClr>
          <a:schemeClr val="accent6">
            <a:lumMod val="75000"/>
          </a:schemeClr>
        </a:buClr>
        <a:buSzPct val="128000"/>
        <a:buFont typeface="Georgia" pitchFamily="18" charset="0"/>
        <a:buChar char="*"/>
        <a:defRPr sz="51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1986" indent="-201589" algn="l" defTabSz="1007943" rtl="0" eaLnBrk="1" latinLnBrk="0" hangingPunct="1">
        <a:spcBef>
          <a:spcPct val="20000"/>
        </a:spcBef>
        <a:spcAft>
          <a:spcPts val="331"/>
        </a:spcAft>
        <a:buClr>
          <a:schemeClr val="accent6">
            <a:lumMod val="75000"/>
          </a:schemeClr>
        </a:buClr>
        <a:buSzPct val="130000"/>
        <a:buFont typeface="Georgia" pitchFamily="18" charset="0"/>
        <a:buChar char="*"/>
        <a:defRPr sz="2400" kern="1200">
          <a:solidFill>
            <a:schemeClr val="tx1">
              <a:lumMod val="75000"/>
              <a:lumOff val="25000"/>
            </a:schemeClr>
          </a:solidFill>
          <a:latin typeface="+mn-lt"/>
          <a:ea typeface="+mn-ea"/>
          <a:cs typeface="+mn-cs"/>
        </a:defRPr>
      </a:lvl1pPr>
      <a:lvl2pPr marL="604766" indent="-201589" algn="l" defTabSz="1007943" rtl="0" eaLnBrk="1" latinLnBrk="0" hangingPunct="1">
        <a:spcBef>
          <a:spcPct val="20000"/>
        </a:spcBef>
        <a:spcAft>
          <a:spcPts val="331"/>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2pPr>
      <a:lvl3pPr marL="907149" indent="-201589" algn="l" defTabSz="1007943" rtl="0" eaLnBrk="1" latinLnBrk="0" hangingPunct="1">
        <a:spcBef>
          <a:spcPct val="20000"/>
        </a:spcBef>
        <a:spcAft>
          <a:spcPts val="331"/>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3pPr>
      <a:lvl4pPr marL="1209532" indent="-201589" algn="l" defTabSz="1007943" rtl="0" eaLnBrk="1" latinLnBrk="0" hangingPunct="1">
        <a:spcBef>
          <a:spcPct val="20000"/>
        </a:spcBef>
        <a:spcAft>
          <a:spcPts val="331"/>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4pPr>
      <a:lvl5pPr marL="1532074" indent="-201589" algn="l" defTabSz="1007943" rtl="0" eaLnBrk="1" latinLnBrk="0" hangingPunct="1">
        <a:spcBef>
          <a:spcPct val="20000"/>
        </a:spcBef>
        <a:spcAft>
          <a:spcPts val="331"/>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5pPr>
      <a:lvl6pPr marL="1834456" indent="-201589" algn="l" defTabSz="1007943" rtl="0" eaLnBrk="1" latinLnBrk="0" hangingPunct="1">
        <a:spcBef>
          <a:spcPct val="20000"/>
        </a:spcBef>
        <a:spcAft>
          <a:spcPts val="331"/>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6pPr>
      <a:lvl7pPr marL="2167078" indent="-201589" algn="l" defTabSz="1007943" rtl="0" eaLnBrk="1" latinLnBrk="0" hangingPunct="1">
        <a:spcBef>
          <a:spcPct val="20000"/>
        </a:spcBef>
        <a:spcAft>
          <a:spcPts val="331"/>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7pPr>
      <a:lvl8pPr marL="2519858" indent="-201589" algn="l" defTabSz="1007943" rtl="0" eaLnBrk="1" latinLnBrk="0" hangingPunct="1">
        <a:spcBef>
          <a:spcPct val="20000"/>
        </a:spcBef>
        <a:spcAft>
          <a:spcPts val="331"/>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8pPr>
      <a:lvl9pPr marL="2852479" indent="-201589" algn="l" defTabSz="1007943" rtl="0" eaLnBrk="1" latinLnBrk="0" hangingPunct="1">
        <a:spcBef>
          <a:spcPct val="20000"/>
        </a:spcBef>
        <a:spcAft>
          <a:spcPts val="331"/>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9pPr>
    </p:bodyStyle>
    <p:otherStyle>
      <a:defPPr>
        <a:defRPr lang="en-US"/>
      </a:defPPr>
      <a:lvl1pPr marL="0" algn="l" defTabSz="1007943" rtl="0" eaLnBrk="1" latinLnBrk="0" hangingPunct="1">
        <a:defRPr sz="2000" kern="1200">
          <a:solidFill>
            <a:schemeClr val="tx1"/>
          </a:solidFill>
          <a:latin typeface="+mn-lt"/>
          <a:ea typeface="+mn-ea"/>
          <a:cs typeface="+mn-cs"/>
        </a:defRPr>
      </a:lvl1pPr>
      <a:lvl2pPr marL="503972" algn="l" defTabSz="1007943" rtl="0" eaLnBrk="1" latinLnBrk="0" hangingPunct="1">
        <a:defRPr sz="2000" kern="1200">
          <a:solidFill>
            <a:schemeClr val="tx1"/>
          </a:solidFill>
          <a:latin typeface="+mn-lt"/>
          <a:ea typeface="+mn-ea"/>
          <a:cs typeface="+mn-cs"/>
        </a:defRPr>
      </a:lvl2pPr>
      <a:lvl3pPr marL="1007943" algn="l" defTabSz="1007943" rtl="0" eaLnBrk="1" latinLnBrk="0" hangingPunct="1">
        <a:defRPr sz="2000" kern="1200">
          <a:solidFill>
            <a:schemeClr val="tx1"/>
          </a:solidFill>
          <a:latin typeface="+mn-lt"/>
          <a:ea typeface="+mn-ea"/>
          <a:cs typeface="+mn-cs"/>
        </a:defRPr>
      </a:lvl3pPr>
      <a:lvl4pPr marL="1511915" algn="l" defTabSz="1007943" rtl="0" eaLnBrk="1" latinLnBrk="0" hangingPunct="1">
        <a:defRPr sz="2000" kern="1200">
          <a:solidFill>
            <a:schemeClr val="tx1"/>
          </a:solidFill>
          <a:latin typeface="+mn-lt"/>
          <a:ea typeface="+mn-ea"/>
          <a:cs typeface="+mn-cs"/>
        </a:defRPr>
      </a:lvl4pPr>
      <a:lvl5pPr marL="2015886" algn="l" defTabSz="1007943" rtl="0" eaLnBrk="1" latinLnBrk="0" hangingPunct="1">
        <a:defRPr sz="2000" kern="1200">
          <a:solidFill>
            <a:schemeClr val="tx1"/>
          </a:solidFill>
          <a:latin typeface="+mn-lt"/>
          <a:ea typeface="+mn-ea"/>
          <a:cs typeface="+mn-cs"/>
        </a:defRPr>
      </a:lvl5pPr>
      <a:lvl6pPr marL="2519858" algn="l" defTabSz="1007943" rtl="0" eaLnBrk="1" latinLnBrk="0" hangingPunct="1">
        <a:defRPr sz="2000" kern="1200">
          <a:solidFill>
            <a:schemeClr val="tx1"/>
          </a:solidFill>
          <a:latin typeface="+mn-lt"/>
          <a:ea typeface="+mn-ea"/>
          <a:cs typeface="+mn-cs"/>
        </a:defRPr>
      </a:lvl6pPr>
      <a:lvl7pPr marL="3023829" algn="l" defTabSz="1007943" rtl="0" eaLnBrk="1" latinLnBrk="0" hangingPunct="1">
        <a:defRPr sz="2000" kern="1200">
          <a:solidFill>
            <a:schemeClr val="tx1"/>
          </a:solidFill>
          <a:latin typeface="+mn-lt"/>
          <a:ea typeface="+mn-ea"/>
          <a:cs typeface="+mn-cs"/>
        </a:defRPr>
      </a:lvl7pPr>
      <a:lvl8pPr marL="3527801" algn="l" defTabSz="1007943" rtl="0" eaLnBrk="1" latinLnBrk="0" hangingPunct="1">
        <a:defRPr sz="2000" kern="1200">
          <a:solidFill>
            <a:schemeClr val="tx1"/>
          </a:solidFill>
          <a:latin typeface="+mn-lt"/>
          <a:ea typeface="+mn-ea"/>
          <a:cs typeface="+mn-cs"/>
        </a:defRPr>
      </a:lvl8pPr>
      <a:lvl9pPr marL="4031772" algn="l" defTabSz="1007943"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extBox 1"/>
          <p:cNvSpPr txBox="1"/>
          <p:nvPr/>
        </p:nvSpPr>
        <p:spPr>
          <a:xfrm>
            <a:off x="180000" y="372960"/>
            <a:ext cx="7329960" cy="1067039"/>
          </a:xfrm>
          <a:prstGeom prst="rect">
            <a:avLst/>
          </a:prstGeom>
          <a:noFill/>
          <a:ln>
            <a:noFill/>
          </a:ln>
        </p:spPr>
        <p:txBody>
          <a:bodyPr vert="horz" wrap="none" lIns="90000" tIns="45000" rIns="90000" bIns="45000" compatLnSpc="0"/>
          <a:lstStyle/>
          <a:p>
            <a:pPr marL="0" marR="0" lvl="0" indent="0" rtl="0" hangingPunct="0">
              <a:lnSpc>
                <a:spcPct val="100000"/>
              </a:lnSpc>
              <a:spcBef>
                <a:spcPts val="0"/>
              </a:spcBef>
              <a:spcAft>
                <a:spcPts val="0"/>
              </a:spcAft>
              <a:buNone/>
              <a:tabLst/>
            </a:pPr>
            <a:endParaRPr lang="ru-RU" sz="1800" b="0" i="0" u="none" strike="noStrike" kern="1200" dirty="0">
              <a:ln>
                <a:noFill/>
              </a:ln>
              <a:latin typeface="Arial" pitchFamily="18"/>
              <a:ea typeface="Andale Sans UI" pitchFamily="2"/>
              <a:cs typeface="Tahoma" pitchFamily="2"/>
            </a:endParaRPr>
          </a:p>
        </p:txBody>
      </p:sp>
      <p:sp>
        <p:nvSpPr>
          <p:cNvPr id="3" name="TextBox 2"/>
          <p:cNvSpPr txBox="1"/>
          <p:nvPr/>
        </p:nvSpPr>
        <p:spPr>
          <a:xfrm>
            <a:off x="14540" y="2655359"/>
            <a:ext cx="9739080" cy="3935520"/>
          </a:xfrm>
          <a:prstGeom prst="rect">
            <a:avLst/>
          </a:prstGeom>
          <a:noFill/>
          <a:ln>
            <a:noFill/>
          </a:ln>
        </p:spPr>
        <p:txBody>
          <a:bodyPr vert="horz" wrap="none" lIns="90000" tIns="45000" rIns="90000" bIns="45000" compatLnSpc="0"/>
          <a:lstStyle/>
          <a:p>
            <a:pPr marL="0" marR="0" lvl="0" indent="0" rtl="0" hangingPunct="0">
              <a:lnSpc>
                <a:spcPct val="100000"/>
              </a:lnSpc>
              <a:spcBef>
                <a:spcPts val="0"/>
              </a:spcBef>
              <a:spcAft>
                <a:spcPts val="0"/>
              </a:spcAft>
              <a:buNone/>
              <a:tabLst/>
            </a:pPr>
            <a:r>
              <a:rPr lang="ru-RU" sz="2400" b="0" i="0" u="none" strike="noStrike" kern="1200" dirty="0">
                <a:ln>
                  <a:noFill/>
                </a:ln>
                <a:latin typeface="Times New Roman" pitchFamily="18" charset="0"/>
                <a:ea typeface="Andale Sans UI" pitchFamily="2"/>
                <a:cs typeface="Times New Roman" pitchFamily="18" charset="0"/>
              </a:rPr>
              <a:t>План:</a:t>
            </a:r>
          </a:p>
          <a:p>
            <a:pPr marL="0" marR="0" lvl="0" indent="0" rtl="0" hangingPunct="0">
              <a:lnSpc>
                <a:spcPct val="100000"/>
              </a:lnSpc>
              <a:spcBef>
                <a:spcPts val="0"/>
              </a:spcBef>
              <a:spcAft>
                <a:spcPts val="0"/>
              </a:spcAft>
              <a:buNone/>
              <a:tabLst/>
            </a:pPr>
            <a:endParaRPr lang="ru-RU" sz="2400" b="0" i="0" u="none" strike="noStrike" kern="1200" dirty="0">
              <a:ln>
                <a:noFill/>
              </a:ln>
              <a:latin typeface="Times New Roman" pitchFamily="18" charset="0"/>
              <a:ea typeface="Andale Sans UI" pitchFamily="2"/>
              <a:cs typeface="Times New Roman" pitchFamily="18" charset="0"/>
            </a:endParaRPr>
          </a:p>
          <a:p>
            <a:pPr marL="0" marR="0" lvl="0" indent="0" rtl="0" hangingPunct="0">
              <a:lnSpc>
                <a:spcPct val="100000"/>
              </a:lnSpc>
              <a:spcBef>
                <a:spcPts val="0"/>
              </a:spcBef>
              <a:spcAft>
                <a:spcPts val="0"/>
              </a:spcAft>
              <a:buNone/>
              <a:tabLst/>
            </a:pPr>
            <a:r>
              <a:rPr lang="ru-RU" sz="2400" b="0" i="0" u="none" strike="noStrike" kern="1200" dirty="0">
                <a:ln>
                  <a:noFill/>
                </a:ln>
                <a:latin typeface="Times New Roman" pitchFamily="18" charset="0"/>
                <a:ea typeface="Andale Sans UI" pitchFamily="2"/>
                <a:cs typeface="Times New Roman" pitchFamily="18" charset="0"/>
              </a:rPr>
              <a:t>1. Происхождение семьи</a:t>
            </a:r>
          </a:p>
          <a:p>
            <a:pPr marL="0" marR="0" lvl="0" indent="0" rtl="0" hangingPunct="0">
              <a:lnSpc>
                <a:spcPct val="100000"/>
              </a:lnSpc>
              <a:spcBef>
                <a:spcPts val="0"/>
              </a:spcBef>
              <a:spcAft>
                <a:spcPts val="0"/>
              </a:spcAft>
              <a:buNone/>
              <a:tabLst/>
            </a:pPr>
            <a:endParaRPr lang="ru-RU" sz="2400" b="0" i="0" u="none" strike="noStrike" kern="1200" dirty="0">
              <a:ln>
                <a:noFill/>
              </a:ln>
              <a:latin typeface="Times New Roman" pitchFamily="18" charset="0"/>
              <a:ea typeface="Andale Sans UI" pitchFamily="2"/>
              <a:cs typeface="Times New Roman" pitchFamily="18" charset="0"/>
            </a:endParaRPr>
          </a:p>
          <a:p>
            <a:pPr marL="0" marR="0" lvl="0" indent="0" rtl="0" hangingPunct="0">
              <a:lnSpc>
                <a:spcPct val="100000"/>
              </a:lnSpc>
              <a:spcBef>
                <a:spcPts val="0"/>
              </a:spcBef>
              <a:spcAft>
                <a:spcPts val="0"/>
              </a:spcAft>
              <a:buNone/>
              <a:tabLst/>
            </a:pPr>
            <a:r>
              <a:rPr lang="ru-RU" sz="2400" b="0" i="0" u="none" strike="noStrike" kern="1200" dirty="0">
                <a:ln>
                  <a:noFill/>
                </a:ln>
                <a:latin typeface="Times New Roman" pitchFamily="18" charset="0"/>
                <a:ea typeface="Andale Sans UI" pitchFamily="2"/>
                <a:cs typeface="Times New Roman" pitchFamily="18" charset="0"/>
              </a:rPr>
              <a:t>2. </a:t>
            </a:r>
            <a:r>
              <a:rPr lang="ru-RU" sz="2400" b="0" i="0" u="none" strike="noStrike" kern="1200" dirty="0" smtClean="0">
                <a:ln>
                  <a:noFill/>
                </a:ln>
                <a:latin typeface="Times New Roman" pitchFamily="18" charset="0"/>
                <a:ea typeface="Andale Sans UI" pitchFamily="2"/>
                <a:cs typeface="Times New Roman" pitchFamily="18" charset="0"/>
              </a:rPr>
              <a:t>Структурная </a:t>
            </a:r>
            <a:r>
              <a:rPr lang="ru-RU" sz="2400" b="0" i="0" u="none" strike="noStrike" kern="1200" dirty="0">
                <a:ln>
                  <a:noFill/>
                </a:ln>
                <a:latin typeface="Times New Roman" pitchFamily="18" charset="0"/>
                <a:ea typeface="Andale Sans UI" pitchFamily="2"/>
                <a:cs typeface="Times New Roman" pitchFamily="18" charset="0"/>
              </a:rPr>
              <a:t>характеристика семьи.</a:t>
            </a:r>
          </a:p>
          <a:p>
            <a:pPr marL="0" marR="0" lvl="0" indent="0" rtl="0" hangingPunct="0">
              <a:lnSpc>
                <a:spcPct val="100000"/>
              </a:lnSpc>
              <a:spcBef>
                <a:spcPts val="0"/>
              </a:spcBef>
              <a:spcAft>
                <a:spcPts val="0"/>
              </a:spcAft>
              <a:buNone/>
              <a:tabLst/>
            </a:pPr>
            <a:endParaRPr lang="ru-RU" sz="2400" b="0" i="0" u="none" strike="noStrike" kern="1200" dirty="0">
              <a:ln>
                <a:noFill/>
              </a:ln>
              <a:latin typeface="Times New Roman" pitchFamily="18" charset="0"/>
              <a:ea typeface="Andale Sans UI" pitchFamily="2"/>
              <a:cs typeface="Times New Roman" pitchFamily="18" charset="0"/>
            </a:endParaRPr>
          </a:p>
          <a:p>
            <a:pPr marL="0" marR="0" lvl="0" indent="0" rtl="0" hangingPunct="0">
              <a:lnSpc>
                <a:spcPct val="100000"/>
              </a:lnSpc>
              <a:spcBef>
                <a:spcPts val="0"/>
              </a:spcBef>
              <a:spcAft>
                <a:spcPts val="0"/>
              </a:spcAft>
              <a:buNone/>
              <a:tabLst/>
            </a:pPr>
            <a:r>
              <a:rPr lang="ru-RU" sz="2400" b="0" i="0" u="none" strike="noStrike" kern="1200" dirty="0" smtClean="0">
                <a:ln>
                  <a:noFill/>
                </a:ln>
                <a:latin typeface="Times New Roman" pitchFamily="18" charset="0"/>
                <a:ea typeface="Andale Sans UI" pitchFamily="2"/>
                <a:cs typeface="Times New Roman" pitchFamily="18" charset="0"/>
              </a:rPr>
              <a:t>3. </a:t>
            </a:r>
            <a:r>
              <a:rPr lang="ru-RU" sz="2400" b="0" i="0" u="none" strike="noStrike" kern="1200" dirty="0" err="1">
                <a:ln>
                  <a:noFill/>
                </a:ln>
                <a:latin typeface="Times New Roman" pitchFamily="18" charset="0"/>
                <a:ea typeface="Andale Sans UI" pitchFamily="2"/>
                <a:cs typeface="Times New Roman" pitchFamily="18" charset="0"/>
              </a:rPr>
              <a:t>Статусно</a:t>
            </a:r>
            <a:r>
              <a:rPr lang="ru-RU" sz="2400" b="0" i="0" u="none" strike="noStrike" kern="1200" dirty="0">
                <a:ln>
                  <a:noFill/>
                </a:ln>
                <a:latin typeface="Times New Roman" pitchFamily="18" charset="0"/>
                <a:ea typeface="Andale Sans UI" pitchFamily="2"/>
                <a:cs typeface="Times New Roman" pitchFamily="18" charset="0"/>
              </a:rPr>
              <a:t>-ролевая и ценностная структура современной семьи.</a:t>
            </a:r>
          </a:p>
          <a:p>
            <a:pPr marL="0" marR="0" lvl="0" indent="0" rtl="0" hangingPunct="0">
              <a:lnSpc>
                <a:spcPct val="100000"/>
              </a:lnSpc>
              <a:spcBef>
                <a:spcPts val="0"/>
              </a:spcBef>
              <a:spcAft>
                <a:spcPts val="0"/>
              </a:spcAft>
              <a:buNone/>
              <a:tabLst/>
            </a:pPr>
            <a:endParaRPr lang="ru-RU" sz="2400" b="0" i="0" u="none" strike="noStrike" kern="1200" dirty="0">
              <a:ln>
                <a:noFill/>
              </a:ln>
              <a:latin typeface="Times New Roman" pitchFamily="18" charset="0"/>
              <a:ea typeface="Andale Sans UI" pitchFamily="2"/>
              <a:cs typeface="Times New Roman" pitchFamily="18" charset="0"/>
            </a:endParaRPr>
          </a:p>
          <a:p>
            <a:pPr marL="0" marR="0" lvl="0" indent="0" rtl="0" hangingPunct="0">
              <a:lnSpc>
                <a:spcPct val="100000"/>
              </a:lnSpc>
              <a:spcBef>
                <a:spcPts val="0"/>
              </a:spcBef>
              <a:spcAft>
                <a:spcPts val="0"/>
              </a:spcAft>
              <a:buNone/>
              <a:tabLst/>
            </a:pPr>
            <a:r>
              <a:rPr lang="ru-RU" sz="2400" dirty="0" smtClean="0">
                <a:latin typeface="Times New Roman" pitchFamily="18" charset="0"/>
                <a:ea typeface="Andale Sans UI" pitchFamily="2"/>
                <a:cs typeface="Times New Roman" pitchFamily="18" charset="0"/>
              </a:rPr>
              <a:t>4</a:t>
            </a:r>
            <a:r>
              <a:rPr lang="ru-RU" sz="2400" b="0" i="0" u="none" strike="noStrike" kern="1200" dirty="0" smtClean="0">
                <a:ln>
                  <a:noFill/>
                </a:ln>
                <a:latin typeface="Times New Roman" pitchFamily="18" charset="0"/>
                <a:ea typeface="Andale Sans UI" pitchFamily="2"/>
                <a:cs typeface="Times New Roman" pitchFamily="18" charset="0"/>
              </a:rPr>
              <a:t>. </a:t>
            </a:r>
            <a:r>
              <a:rPr lang="ru-RU" sz="2400" b="0" i="0" u="none" strike="noStrike" kern="1200" dirty="0">
                <a:ln>
                  <a:noFill/>
                </a:ln>
                <a:latin typeface="Times New Roman" pitchFamily="18" charset="0"/>
                <a:ea typeface="Andale Sans UI" pitchFamily="2"/>
                <a:cs typeface="Times New Roman" pitchFamily="18" charset="0"/>
              </a:rPr>
              <a:t>Психология и культура семейных отношений</a:t>
            </a:r>
          </a:p>
          <a:p>
            <a:pPr marL="0" marR="0" lvl="0" indent="0" rtl="0" hangingPunct="0">
              <a:lnSpc>
                <a:spcPct val="100000"/>
              </a:lnSpc>
              <a:spcBef>
                <a:spcPts val="0"/>
              </a:spcBef>
              <a:spcAft>
                <a:spcPts val="0"/>
              </a:spcAft>
              <a:buNone/>
              <a:tabLst/>
            </a:pPr>
            <a:endParaRPr lang="ru-RU" sz="2400" b="0" i="0" u="none" strike="noStrike" kern="1200" dirty="0">
              <a:ln>
                <a:noFill/>
              </a:ln>
              <a:latin typeface="Times New Roman" pitchFamily="18" charset="0"/>
              <a:ea typeface="Andale Sans UI" pitchFamily="2"/>
              <a:cs typeface="Times New Roman" pitchFamily="18" charset="0"/>
            </a:endParaRPr>
          </a:p>
          <a:p>
            <a:pPr marL="0" marR="0" lvl="0" indent="0" rtl="0" hangingPunct="0">
              <a:lnSpc>
                <a:spcPct val="100000"/>
              </a:lnSpc>
              <a:spcBef>
                <a:spcPts val="0"/>
              </a:spcBef>
              <a:spcAft>
                <a:spcPts val="0"/>
              </a:spcAft>
              <a:buNone/>
              <a:tabLst/>
            </a:pPr>
            <a:r>
              <a:rPr lang="ru-RU" sz="2400" dirty="0" smtClean="0">
                <a:latin typeface="Times New Roman" pitchFamily="18" charset="0"/>
                <a:ea typeface="Andale Sans UI" pitchFamily="2"/>
                <a:cs typeface="Times New Roman" pitchFamily="18" charset="0"/>
              </a:rPr>
              <a:t>5</a:t>
            </a:r>
            <a:r>
              <a:rPr lang="ru-RU" sz="2400" b="0" i="0" u="none" strike="noStrike" kern="1200" dirty="0" smtClean="0">
                <a:ln>
                  <a:noFill/>
                </a:ln>
                <a:latin typeface="Times New Roman" pitchFamily="18" charset="0"/>
                <a:ea typeface="Andale Sans UI" pitchFamily="2"/>
                <a:cs typeface="Times New Roman" pitchFamily="18" charset="0"/>
              </a:rPr>
              <a:t>. </a:t>
            </a:r>
            <a:r>
              <a:rPr lang="ru-RU" sz="2400" b="0" i="0" u="none" strike="noStrike" kern="1200" dirty="0">
                <a:ln>
                  <a:noFill/>
                </a:ln>
                <a:latin typeface="Times New Roman" pitchFamily="18" charset="0"/>
                <a:ea typeface="Andale Sans UI" pitchFamily="2"/>
                <a:cs typeface="Times New Roman" pitchFamily="18" charset="0"/>
              </a:rPr>
              <a:t>Моральная и социальная ответственность личности </a:t>
            </a:r>
            <a:endParaRPr lang="ru-RU" sz="2400" b="0" i="0" u="none" strike="noStrike" kern="1200" dirty="0" smtClean="0">
              <a:ln>
                <a:noFill/>
              </a:ln>
              <a:latin typeface="Times New Roman" pitchFamily="18" charset="0"/>
              <a:ea typeface="Andale Sans UI" pitchFamily="2"/>
              <a:cs typeface="Times New Roman" pitchFamily="18" charset="0"/>
            </a:endParaRPr>
          </a:p>
          <a:p>
            <a:pPr marL="0" marR="0" lvl="0" indent="0" rtl="0" hangingPunct="0">
              <a:lnSpc>
                <a:spcPct val="100000"/>
              </a:lnSpc>
              <a:spcBef>
                <a:spcPts val="0"/>
              </a:spcBef>
              <a:spcAft>
                <a:spcPts val="0"/>
              </a:spcAft>
              <a:buNone/>
              <a:tabLst/>
            </a:pPr>
            <a:r>
              <a:rPr lang="ru-RU" sz="2400" b="0" i="0" u="none" strike="noStrike" kern="1200" dirty="0" smtClean="0">
                <a:ln>
                  <a:noFill/>
                </a:ln>
                <a:latin typeface="Times New Roman" pitchFamily="18" charset="0"/>
                <a:ea typeface="Andale Sans UI" pitchFamily="2"/>
                <a:cs typeface="Times New Roman" pitchFamily="18" charset="0"/>
              </a:rPr>
              <a:t>за </a:t>
            </a:r>
            <a:r>
              <a:rPr lang="ru-RU" sz="2400" b="0" i="0" u="none" strike="noStrike" kern="1200" dirty="0">
                <a:ln>
                  <a:noFill/>
                </a:ln>
                <a:latin typeface="Times New Roman" pitchFamily="18" charset="0"/>
                <a:ea typeface="Andale Sans UI" pitchFamily="2"/>
                <a:cs typeface="Times New Roman" pitchFamily="18" charset="0"/>
              </a:rPr>
              <a:t>свое репродуктивное здоровье.</a:t>
            </a:r>
          </a:p>
          <a:p>
            <a:pPr marL="0" marR="0" lvl="0" indent="0" rtl="0" hangingPunct="0">
              <a:lnSpc>
                <a:spcPct val="100000"/>
              </a:lnSpc>
              <a:spcBef>
                <a:spcPts val="0"/>
              </a:spcBef>
              <a:spcAft>
                <a:spcPts val="0"/>
              </a:spcAft>
              <a:buNone/>
              <a:tabLst/>
            </a:pPr>
            <a:endParaRPr lang="ru-RU" sz="2400" b="0" i="0" u="none" strike="noStrike" kern="1200" dirty="0">
              <a:ln>
                <a:noFill/>
              </a:ln>
              <a:latin typeface="Times New Roman" pitchFamily="18" charset="0"/>
              <a:ea typeface="Andale Sans UI" pitchFamily="2"/>
              <a:cs typeface="Times New Roman" pitchFamily="18" charset="0"/>
            </a:endParaRPr>
          </a:p>
        </p:txBody>
      </p:sp>
      <p:pic>
        <p:nvPicPr>
          <p:cNvPr id="4" name=""/>
          <p:cNvPicPr>
            <a:picLocks noChangeAspect="1"/>
          </p:cNvPicPr>
          <p:nvPr/>
        </p:nvPicPr>
        <p:blipFill>
          <a:blip r:embed="rId3">
            <a:lum/>
            <a:alphaModFix/>
          </a:blip>
          <a:srcRect/>
          <a:stretch>
            <a:fillRect/>
          </a:stretch>
        </p:blipFill>
        <p:spPr>
          <a:xfrm>
            <a:off x="3520439" y="1260000"/>
            <a:ext cx="6379560" cy="2790719"/>
          </a:xfrm>
          <a:prstGeom prst="rect">
            <a:avLst/>
          </a:prstGeom>
          <a:noFill/>
          <a:ln>
            <a:noFill/>
          </a:ln>
        </p:spPr>
      </p:pic>
    </p:spTree>
  </p:cSld>
  <p:clrMapOvr>
    <a:masterClrMapping/>
  </p:clrMapOvr>
  <p:transition spd="med">
    <p:zo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0" y="287338"/>
            <a:ext cx="7021513" cy="1249362"/>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ru-RU"/>
              <a:t>Функции семьи:</a:t>
            </a:r>
          </a:p>
        </p:txBody>
      </p:sp>
      <p:sp>
        <p:nvSpPr>
          <p:cNvPr id="3" name="Текст 2"/>
          <p:cNvSpPr txBox="1">
            <a:spLocks noGrp="1"/>
          </p:cNvSpPr>
          <p:nvPr>
            <p:ph type="body" idx="4294967295"/>
          </p:nvPr>
        </p:nvSpPr>
        <p:spPr>
          <a:xfrm>
            <a:off x="0" y="1824038"/>
            <a:ext cx="9072563" cy="4384675"/>
          </a:xfrm>
        </p:spPr>
        <p:txBody>
          <a:bodyPr>
            <a:normAutofit fontScale="92500" lnSpcReduction="20000"/>
          </a:bodyPr>
          <a:lstStyle>
            <a:defPPr marL="432000" marR="0" lvl="0" indent="-324000">
              <a:spcBef>
                <a:spcPts val="0"/>
              </a:spcBef>
              <a:spcAft>
                <a:spcPts val="1528"/>
              </a:spcAft>
              <a:buSzPct val="45000"/>
              <a:buFont typeface="StarSymbol"/>
              <a:buNone/>
              <a:defRPr lang="ru-RU" sz="3470" b="0" i="0" u="none" strike="noStrike" kern="1200">
                <a:ln>
                  <a:noFill/>
                </a:ln>
                <a:latin typeface="Liberation Sans" pitchFamily="34"/>
                <a:ea typeface="Droid Sans Fallback" pitchFamily="2"/>
                <a:cs typeface="Lohit Hindi" pitchFamily="2"/>
              </a:defRPr>
            </a:defPPr>
            <a:lvl1pPr marL="432000" marR="0" lvl="0" indent="-324000">
              <a:spcBef>
                <a:spcPts val="0"/>
              </a:spcBef>
              <a:spcAft>
                <a:spcPts val="1528"/>
              </a:spcAft>
              <a:buSzPct val="45000"/>
              <a:buFont typeface="StarSymbol"/>
              <a:buChar char="●"/>
              <a:defRPr lang="ru-RU" sz="3470" b="0" i="0" u="none" strike="noStrike" kern="1200">
                <a:ln>
                  <a:noFill/>
                </a:ln>
                <a:latin typeface="Liberation Sans" pitchFamily="34"/>
                <a:ea typeface="Droid Sans Fallback" pitchFamily="2"/>
                <a:cs typeface="Lohit Hindi" pitchFamily="2"/>
              </a:defRPr>
            </a:lvl1pPr>
            <a:lvl2pPr marL="864000" marR="0" lvl="1" indent="-324000">
              <a:spcBef>
                <a:spcPts val="0"/>
              </a:spcBef>
              <a:spcAft>
                <a:spcPts val="1225"/>
              </a:spcAft>
              <a:buSzPct val="75000"/>
              <a:buFont typeface="StarSymbol"/>
              <a:buChar char="–"/>
              <a:defRPr lang="ru-RU" sz="3040" b="0" i="0" u="none" strike="noStrike" kern="1200">
                <a:ln>
                  <a:noFill/>
                </a:ln>
                <a:latin typeface="Liberation Sans" pitchFamily="34"/>
                <a:ea typeface="Droid Sans Fallback" pitchFamily="2"/>
                <a:cs typeface="Lohit Hindi" pitchFamily="2"/>
              </a:defRPr>
            </a:lvl2pPr>
            <a:lvl3pPr marL="1295999" marR="0" lvl="2" indent="-288000">
              <a:spcBef>
                <a:spcPts val="0"/>
              </a:spcBef>
              <a:spcAft>
                <a:spcPts val="916"/>
              </a:spcAft>
              <a:buSzPct val="45000"/>
              <a:buFont typeface="StarSymbol"/>
              <a:buChar char="●"/>
              <a:defRPr lang="ru-RU" sz="2600" b="0" i="0" u="none" strike="noStrike" kern="1200">
                <a:ln>
                  <a:noFill/>
                </a:ln>
                <a:latin typeface="Liberation Sans" pitchFamily="34"/>
                <a:ea typeface="Droid Sans Fallback" pitchFamily="2"/>
                <a:cs typeface="Lohit Hindi" pitchFamily="2"/>
              </a:defRPr>
            </a:lvl3pPr>
            <a:lvl4pPr marL="1728000" marR="0" lvl="3" indent="-216000">
              <a:spcBef>
                <a:spcPts val="0"/>
              </a:spcBef>
              <a:spcAft>
                <a:spcPts val="609"/>
              </a:spcAft>
              <a:buSzPct val="75000"/>
              <a:buFont typeface="StarSymbol"/>
              <a:buChar char="–"/>
              <a:defRPr lang="ru-RU" sz="2170" b="0" i="0" u="none" strike="noStrike" kern="1200">
                <a:ln>
                  <a:noFill/>
                </a:ln>
                <a:latin typeface="Liberation Sans" pitchFamily="34"/>
                <a:ea typeface="Droid Sans Fallback" pitchFamily="2"/>
                <a:cs typeface="Lohit Hindi" pitchFamily="2"/>
              </a:defRPr>
            </a:lvl4pPr>
            <a:lvl5pPr marL="2160000" marR="0" lvl="4"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5pPr>
            <a:lvl6pPr marL="2591999" marR="0" lvl="5"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6pPr>
            <a:lvl7pPr marL="3023999" marR="0" lvl="6"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7pPr>
            <a:lvl8pPr marL="3456000" marR="0" lvl="7"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8pPr>
            <a:lvl9pPr marL="3887999" marR="0" lvl="8"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9pPr>
          </a:lstStyle>
          <a:p>
            <a:pPr marL="0" lvl="0" indent="450359" algn="just">
              <a:buNone/>
            </a:pPr>
            <a:r>
              <a:rPr lang="ru-RU" sz="1800">
                <a:latin typeface="Times New Roman" pitchFamily="18"/>
                <a:cs typeface="Times New Roman" pitchFamily="18"/>
              </a:rPr>
              <a:t>По мнению исследователя Г. Навайтиса можно обозначить следующие основные группы семейных потребностей:</a:t>
            </a:r>
          </a:p>
          <a:p>
            <a:pPr marL="0" lvl="0" indent="450359" algn="just">
              <a:buNone/>
            </a:pPr>
            <a:r>
              <a:rPr lang="ru-RU" sz="1800">
                <a:latin typeface="Times New Roman" pitchFamily="18"/>
                <a:cs typeface="Times New Roman" pitchFamily="18"/>
              </a:rPr>
              <a:t>- создание и поддержание материальных условий жизнедеятельности семьи;</a:t>
            </a:r>
          </a:p>
          <a:p>
            <a:pPr marL="0" lvl="0" indent="450359" algn="just">
              <a:buNone/>
            </a:pPr>
            <a:r>
              <a:rPr lang="ru-RU" sz="1800">
                <a:latin typeface="Times New Roman" pitchFamily="18"/>
                <a:cs typeface="Times New Roman" pitchFamily="18"/>
              </a:rPr>
              <a:t>- потребности в любви и опеке, связанные с материнством;</a:t>
            </a:r>
          </a:p>
          <a:p>
            <a:pPr marL="0" lvl="0" indent="450359" algn="just">
              <a:buNone/>
            </a:pPr>
            <a:r>
              <a:rPr lang="ru-RU" sz="1800">
                <a:latin typeface="Times New Roman" pitchFamily="18"/>
                <a:cs typeface="Times New Roman" pitchFamily="18"/>
              </a:rPr>
              <a:t>- потребности в психологической и физической близости;</a:t>
            </a:r>
          </a:p>
          <a:p>
            <a:pPr marL="0" lvl="0" indent="450359" algn="just">
              <a:buNone/>
            </a:pPr>
            <a:r>
              <a:rPr lang="ru-RU" sz="1800">
                <a:latin typeface="Times New Roman" pitchFamily="18"/>
                <a:cs typeface="Times New Roman" pitchFamily="18"/>
              </a:rPr>
              <a:t>- потребность в семейном общении.</a:t>
            </a:r>
          </a:p>
          <a:p>
            <a:pPr marL="0" lvl="0" indent="450359" algn="just">
              <a:buNone/>
            </a:pPr>
            <a:endParaRPr lang="ru-RU" sz="1800">
              <a:latin typeface="Times New Roman" pitchFamily="18"/>
              <a:cs typeface="Times New Roman" pitchFamily="18"/>
            </a:endParaRPr>
          </a:p>
          <a:p>
            <a:pPr marL="0" lvl="0" indent="0">
              <a:lnSpc>
                <a:spcPct val="108000"/>
              </a:lnSpc>
              <a:spcAft>
                <a:spcPts val="799"/>
              </a:spcAft>
              <a:buNone/>
            </a:pPr>
            <a:r>
              <a:rPr lang="ru-RU" sz="1800">
                <a:latin typeface="Times New Roman" pitchFamily="18"/>
                <a:cs typeface="Times New Roman" pitchFamily="18"/>
              </a:rPr>
              <a:t>Исходя из такого деления, можно четко обозначить основные сферы семейного влияния: быт, дети, интимность и семейное общение. Несомненно, те потребности, которые удовлетворяются в семье, могут быть реализованы вне семьи, но только семья может все эти потребности объединить и удовлетворить в комплексе. Происходит это через реализацию семейных функций: репродуктивной, воспитательной, экономической, хозяйственно-бытовой, досуговой, эмоциональной поддержки, статусной, сексуальной и др. Единого перечня основных функций семьи не существует.</a:t>
            </a:r>
          </a:p>
        </p:txBody>
      </p:sp>
      <p:pic>
        <p:nvPicPr>
          <p:cNvPr id="4" name=""/>
          <p:cNvPicPr>
            <a:picLocks noChangeAspect="1"/>
          </p:cNvPicPr>
          <p:nvPr/>
        </p:nvPicPr>
        <p:blipFill>
          <a:blip r:embed="rId3">
            <a:lum/>
            <a:alphaModFix/>
          </a:blip>
          <a:srcRect/>
          <a:stretch>
            <a:fillRect/>
          </a:stretch>
        </p:blipFill>
        <p:spPr>
          <a:xfrm>
            <a:off x="7890479" y="2223719"/>
            <a:ext cx="2009519" cy="2276279"/>
          </a:xfrm>
          <a:prstGeom prst="rect">
            <a:avLst/>
          </a:prstGeom>
          <a:noFill/>
          <a:ln>
            <a:noFill/>
          </a:ln>
        </p:spPr>
      </p:pic>
    </p:spTree>
  </p:cSld>
  <p:clrMapOvr>
    <a:masterClrMapping/>
  </p:clrMapOvr>
  <p:transition spd="med">
    <p:zo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3" name="Текст 2"/>
          <p:cNvSpPr txBox="1">
            <a:spLocks noGrp="1"/>
          </p:cNvSpPr>
          <p:nvPr>
            <p:ph type="body" idx="4294967295"/>
          </p:nvPr>
        </p:nvSpPr>
        <p:spPr>
          <a:xfrm>
            <a:off x="0" y="1824038"/>
            <a:ext cx="9072563" cy="4384675"/>
          </a:xfrm>
        </p:spPr>
        <p:txBody>
          <a:bodyPr>
            <a:normAutofit fontScale="92500" lnSpcReduction="10000"/>
          </a:bodyPr>
          <a:lstStyle>
            <a:defPPr marL="432000" marR="0" lvl="0" indent="-324000">
              <a:spcBef>
                <a:spcPts val="0"/>
              </a:spcBef>
              <a:spcAft>
                <a:spcPts val="1528"/>
              </a:spcAft>
              <a:buSzPct val="45000"/>
              <a:buFont typeface="StarSymbol"/>
              <a:buNone/>
              <a:defRPr lang="ru-RU" sz="3470" b="0" i="0" u="none" strike="noStrike" kern="1200">
                <a:ln>
                  <a:noFill/>
                </a:ln>
                <a:latin typeface="Liberation Sans" pitchFamily="34"/>
                <a:ea typeface="Droid Sans Fallback" pitchFamily="2"/>
                <a:cs typeface="Lohit Hindi" pitchFamily="2"/>
              </a:defRPr>
            </a:defPPr>
            <a:lvl1pPr marL="432000" marR="0" lvl="0" indent="-324000">
              <a:spcBef>
                <a:spcPts val="0"/>
              </a:spcBef>
              <a:spcAft>
                <a:spcPts val="1528"/>
              </a:spcAft>
              <a:buSzPct val="45000"/>
              <a:buFont typeface="StarSymbol"/>
              <a:buChar char="●"/>
              <a:defRPr lang="ru-RU" sz="3470" b="0" i="0" u="none" strike="noStrike" kern="1200">
                <a:ln>
                  <a:noFill/>
                </a:ln>
                <a:latin typeface="Liberation Sans" pitchFamily="34"/>
                <a:ea typeface="Droid Sans Fallback" pitchFamily="2"/>
                <a:cs typeface="Lohit Hindi" pitchFamily="2"/>
              </a:defRPr>
            </a:lvl1pPr>
            <a:lvl2pPr marL="864000" marR="0" lvl="1" indent="-324000">
              <a:spcBef>
                <a:spcPts val="0"/>
              </a:spcBef>
              <a:spcAft>
                <a:spcPts val="1225"/>
              </a:spcAft>
              <a:buSzPct val="75000"/>
              <a:buFont typeface="StarSymbol"/>
              <a:buChar char="–"/>
              <a:defRPr lang="ru-RU" sz="3040" b="0" i="0" u="none" strike="noStrike" kern="1200">
                <a:ln>
                  <a:noFill/>
                </a:ln>
                <a:latin typeface="Liberation Sans" pitchFamily="34"/>
                <a:ea typeface="Droid Sans Fallback" pitchFamily="2"/>
                <a:cs typeface="Lohit Hindi" pitchFamily="2"/>
              </a:defRPr>
            </a:lvl2pPr>
            <a:lvl3pPr marL="1295999" marR="0" lvl="2" indent="-288000">
              <a:spcBef>
                <a:spcPts val="0"/>
              </a:spcBef>
              <a:spcAft>
                <a:spcPts val="916"/>
              </a:spcAft>
              <a:buSzPct val="45000"/>
              <a:buFont typeface="StarSymbol"/>
              <a:buChar char="●"/>
              <a:defRPr lang="ru-RU" sz="2600" b="0" i="0" u="none" strike="noStrike" kern="1200">
                <a:ln>
                  <a:noFill/>
                </a:ln>
                <a:latin typeface="Liberation Sans" pitchFamily="34"/>
                <a:ea typeface="Droid Sans Fallback" pitchFamily="2"/>
                <a:cs typeface="Lohit Hindi" pitchFamily="2"/>
              </a:defRPr>
            </a:lvl3pPr>
            <a:lvl4pPr marL="1728000" marR="0" lvl="3" indent="-216000">
              <a:spcBef>
                <a:spcPts val="0"/>
              </a:spcBef>
              <a:spcAft>
                <a:spcPts val="609"/>
              </a:spcAft>
              <a:buSzPct val="75000"/>
              <a:buFont typeface="StarSymbol"/>
              <a:buChar char="–"/>
              <a:defRPr lang="ru-RU" sz="2170" b="0" i="0" u="none" strike="noStrike" kern="1200">
                <a:ln>
                  <a:noFill/>
                </a:ln>
                <a:latin typeface="Liberation Sans" pitchFamily="34"/>
                <a:ea typeface="Droid Sans Fallback" pitchFamily="2"/>
                <a:cs typeface="Lohit Hindi" pitchFamily="2"/>
              </a:defRPr>
            </a:lvl4pPr>
            <a:lvl5pPr marL="2160000" marR="0" lvl="4"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5pPr>
            <a:lvl6pPr marL="2591999" marR="0" lvl="5"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6pPr>
            <a:lvl7pPr marL="3023999" marR="0" lvl="6"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7pPr>
            <a:lvl8pPr marL="3456000" marR="0" lvl="7"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8pPr>
            <a:lvl9pPr marL="3887999" marR="0" lvl="8"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9pPr>
          </a:lstStyle>
          <a:p>
            <a:pPr marL="0" lvl="0" indent="450359" algn="just">
              <a:buNone/>
            </a:pPr>
            <a:r>
              <a:rPr lang="ru-RU" sz="2000">
                <a:latin typeface="Times New Roman" pitchFamily="18"/>
                <a:cs typeface="Times New Roman" pitchFamily="18"/>
              </a:rPr>
              <a:t>Современная семья утратила многие функции, цементировавшие ее в прошлом: производственную, охранительную, образовательную. Однако часть функций является устойчивой к изменениям. В этом смысле их можно назвать традиционными. К ним можно отнести следующие функции:</a:t>
            </a:r>
          </a:p>
          <a:p>
            <a:pPr marL="0" lvl="0" indent="0">
              <a:lnSpc>
                <a:spcPct val="108000"/>
              </a:lnSpc>
              <a:spcAft>
                <a:spcPts val="799"/>
              </a:spcAft>
              <a:buNone/>
            </a:pPr>
            <a:r>
              <a:rPr lang="ru-RU" sz="2000">
                <a:latin typeface="Times New Roman" pitchFamily="18"/>
                <a:cs typeface="Times New Roman" pitchFamily="18"/>
              </a:rPr>
              <a:t>1)	хозяйственно – экономическая (хозяйственно – бытовая).</a:t>
            </a:r>
          </a:p>
          <a:p>
            <a:pPr marL="0" lvl="0" indent="0">
              <a:lnSpc>
                <a:spcPct val="108000"/>
              </a:lnSpc>
              <a:spcAft>
                <a:spcPts val="799"/>
              </a:spcAft>
              <a:buNone/>
            </a:pPr>
            <a:r>
              <a:rPr lang="ru-RU" sz="2000">
                <a:latin typeface="Times New Roman" pitchFamily="18"/>
                <a:cs typeface="Times New Roman" pitchFamily="18"/>
              </a:rPr>
              <a:t>2)	Репродуктивная функция.</a:t>
            </a:r>
          </a:p>
          <a:p>
            <a:pPr marL="0" lvl="0" indent="0">
              <a:lnSpc>
                <a:spcPct val="108000"/>
              </a:lnSpc>
              <a:spcAft>
                <a:spcPts val="799"/>
              </a:spcAft>
              <a:buNone/>
            </a:pPr>
            <a:r>
              <a:rPr lang="ru-RU" sz="2000">
                <a:latin typeface="Times New Roman" pitchFamily="18"/>
                <a:cs typeface="Times New Roman" pitchFamily="18"/>
              </a:rPr>
              <a:t>3)	 Регенеративная функция (от лат. regeneration – возрождение, возобновление).</a:t>
            </a:r>
          </a:p>
          <a:p>
            <a:pPr marL="0" lvl="0" indent="0">
              <a:lnSpc>
                <a:spcPct val="108000"/>
              </a:lnSpc>
              <a:spcAft>
                <a:spcPts val="799"/>
              </a:spcAft>
              <a:buNone/>
            </a:pPr>
            <a:r>
              <a:rPr lang="ru-RU" sz="2000">
                <a:latin typeface="Times New Roman" pitchFamily="18"/>
                <a:cs typeface="Times New Roman" pitchFamily="18"/>
              </a:rPr>
              <a:t>4)	 Воспитательная функция</a:t>
            </a:r>
          </a:p>
          <a:p>
            <a:pPr marL="0" lvl="0" indent="0">
              <a:lnSpc>
                <a:spcPct val="108000"/>
              </a:lnSpc>
              <a:spcAft>
                <a:spcPts val="799"/>
              </a:spcAft>
              <a:buNone/>
            </a:pPr>
            <a:r>
              <a:rPr lang="ru-RU" sz="2000">
                <a:latin typeface="Times New Roman" pitchFamily="18"/>
                <a:cs typeface="Times New Roman" pitchFamily="18"/>
              </a:rPr>
              <a:t>5)	 Реактивная функция (лат. Recreation – восстановление). Она</a:t>
            </a:r>
          </a:p>
          <a:p>
            <a:pPr marL="0" lvl="0" indent="0">
              <a:lnSpc>
                <a:spcPct val="108000"/>
              </a:lnSpc>
              <a:spcAft>
                <a:spcPts val="799"/>
              </a:spcAft>
              <a:buNone/>
            </a:pPr>
            <a:r>
              <a:rPr lang="ru-RU" sz="2000">
                <a:latin typeface="Times New Roman" pitchFamily="18"/>
                <a:cs typeface="Times New Roman" pitchFamily="18"/>
              </a:rPr>
              <a:t>6)	Психотерапевтическая функция или функция эмоциональной поддержки.</a:t>
            </a:r>
          </a:p>
          <a:p>
            <a:pPr marL="0" lvl="0" indent="0">
              <a:lnSpc>
                <a:spcPct val="108000"/>
              </a:lnSpc>
              <a:spcAft>
                <a:spcPts val="799"/>
              </a:spcAft>
              <a:buNone/>
            </a:pPr>
            <a:r>
              <a:rPr lang="ru-RU" sz="2000">
                <a:latin typeface="Times New Roman" pitchFamily="18"/>
                <a:cs typeface="Times New Roman" pitchFamily="18"/>
              </a:rPr>
              <a:t>7)	Функция сексуального регулирования.</a:t>
            </a:r>
          </a:p>
        </p:txBody>
      </p:sp>
      <p:pic>
        <p:nvPicPr>
          <p:cNvPr id="4" name=""/>
          <p:cNvPicPr>
            <a:picLocks noChangeAspect="1"/>
          </p:cNvPicPr>
          <p:nvPr/>
        </p:nvPicPr>
        <p:blipFill>
          <a:blip r:embed="rId3">
            <a:lum/>
            <a:alphaModFix/>
          </a:blip>
          <a:srcRect/>
          <a:stretch>
            <a:fillRect/>
          </a:stretch>
        </p:blipFill>
        <p:spPr>
          <a:xfrm>
            <a:off x="7003799" y="5819040"/>
            <a:ext cx="2700000" cy="1575000"/>
          </a:xfrm>
          <a:prstGeom prst="rect">
            <a:avLst/>
          </a:prstGeom>
          <a:noFill/>
          <a:ln>
            <a:noFill/>
          </a:ln>
        </p:spPr>
      </p:pic>
    </p:spTree>
  </p:cSld>
  <p:clrMapOvr>
    <a:masterClrMapping/>
  </p:clrMapOvr>
  <p:transition spd="med">
    <p:zo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3" name="Текст 2"/>
          <p:cNvSpPr txBox="1">
            <a:spLocks noGrp="1"/>
          </p:cNvSpPr>
          <p:nvPr>
            <p:ph type="body" idx="4294967295"/>
          </p:nvPr>
        </p:nvSpPr>
        <p:spPr>
          <a:xfrm>
            <a:off x="0" y="1824038"/>
            <a:ext cx="9072563" cy="4384675"/>
          </a:xfrm>
        </p:spPr>
        <p:txBody>
          <a:bodyPr/>
          <a:lstStyle>
            <a:defPPr marL="432000" marR="0" lvl="0" indent="-324000">
              <a:spcBef>
                <a:spcPts val="0"/>
              </a:spcBef>
              <a:spcAft>
                <a:spcPts val="1528"/>
              </a:spcAft>
              <a:buSzPct val="45000"/>
              <a:buFont typeface="StarSymbol"/>
              <a:buNone/>
              <a:defRPr lang="ru-RU" sz="3470" b="0" i="0" u="none" strike="noStrike" kern="1200">
                <a:ln>
                  <a:noFill/>
                </a:ln>
                <a:latin typeface="Liberation Sans" pitchFamily="34"/>
                <a:ea typeface="Droid Sans Fallback" pitchFamily="2"/>
                <a:cs typeface="Lohit Hindi" pitchFamily="2"/>
              </a:defRPr>
            </a:defPPr>
            <a:lvl1pPr marL="432000" marR="0" lvl="0" indent="-324000">
              <a:spcBef>
                <a:spcPts val="0"/>
              </a:spcBef>
              <a:spcAft>
                <a:spcPts val="1528"/>
              </a:spcAft>
              <a:buSzPct val="45000"/>
              <a:buFont typeface="StarSymbol"/>
              <a:buChar char="●"/>
              <a:defRPr lang="ru-RU" sz="3470" b="0" i="0" u="none" strike="noStrike" kern="1200">
                <a:ln>
                  <a:noFill/>
                </a:ln>
                <a:latin typeface="Liberation Sans" pitchFamily="34"/>
                <a:ea typeface="Droid Sans Fallback" pitchFamily="2"/>
                <a:cs typeface="Lohit Hindi" pitchFamily="2"/>
              </a:defRPr>
            </a:lvl1pPr>
            <a:lvl2pPr marL="864000" marR="0" lvl="1" indent="-324000">
              <a:spcBef>
                <a:spcPts val="0"/>
              </a:spcBef>
              <a:spcAft>
                <a:spcPts val="1225"/>
              </a:spcAft>
              <a:buSzPct val="75000"/>
              <a:buFont typeface="StarSymbol"/>
              <a:buChar char="–"/>
              <a:defRPr lang="ru-RU" sz="3040" b="0" i="0" u="none" strike="noStrike" kern="1200">
                <a:ln>
                  <a:noFill/>
                </a:ln>
                <a:latin typeface="Liberation Sans" pitchFamily="34"/>
                <a:ea typeface="Droid Sans Fallback" pitchFamily="2"/>
                <a:cs typeface="Lohit Hindi" pitchFamily="2"/>
              </a:defRPr>
            </a:lvl2pPr>
            <a:lvl3pPr marL="1295999" marR="0" lvl="2" indent="-288000">
              <a:spcBef>
                <a:spcPts val="0"/>
              </a:spcBef>
              <a:spcAft>
                <a:spcPts val="916"/>
              </a:spcAft>
              <a:buSzPct val="45000"/>
              <a:buFont typeface="StarSymbol"/>
              <a:buChar char="●"/>
              <a:defRPr lang="ru-RU" sz="2600" b="0" i="0" u="none" strike="noStrike" kern="1200">
                <a:ln>
                  <a:noFill/>
                </a:ln>
                <a:latin typeface="Liberation Sans" pitchFamily="34"/>
                <a:ea typeface="Droid Sans Fallback" pitchFamily="2"/>
                <a:cs typeface="Lohit Hindi" pitchFamily="2"/>
              </a:defRPr>
            </a:lvl3pPr>
            <a:lvl4pPr marL="1728000" marR="0" lvl="3" indent="-216000">
              <a:spcBef>
                <a:spcPts val="0"/>
              </a:spcBef>
              <a:spcAft>
                <a:spcPts val="609"/>
              </a:spcAft>
              <a:buSzPct val="75000"/>
              <a:buFont typeface="StarSymbol"/>
              <a:buChar char="–"/>
              <a:defRPr lang="ru-RU" sz="2170" b="0" i="0" u="none" strike="noStrike" kern="1200">
                <a:ln>
                  <a:noFill/>
                </a:ln>
                <a:latin typeface="Liberation Sans" pitchFamily="34"/>
                <a:ea typeface="Droid Sans Fallback" pitchFamily="2"/>
                <a:cs typeface="Lohit Hindi" pitchFamily="2"/>
              </a:defRPr>
            </a:lvl4pPr>
            <a:lvl5pPr marL="2160000" marR="0" lvl="4"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5pPr>
            <a:lvl6pPr marL="2591999" marR="0" lvl="5"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6pPr>
            <a:lvl7pPr marL="3023999" marR="0" lvl="6"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7pPr>
            <a:lvl8pPr marL="3456000" marR="0" lvl="7"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8pPr>
            <a:lvl9pPr marL="3887999" marR="0" lvl="8"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9pPr>
          </a:lstStyle>
          <a:p>
            <a:pPr marL="0" lvl="0" indent="450359" algn="just">
              <a:buNone/>
            </a:pPr>
            <a:r>
              <a:rPr lang="ru-RU" sz="1400">
                <a:latin typeface="Times New Roman" pitchFamily="18"/>
                <a:cs typeface="Times New Roman" pitchFamily="18"/>
              </a:rPr>
              <a:t>В эгалитарной семье фактически роли между мужем и женой распределяются поровну. Приведем пример основных ролей в семье, описанных Ю. Е. Алешиной:</a:t>
            </a:r>
          </a:p>
          <a:p>
            <a:pPr marL="0" lvl="0" indent="450359" algn="just">
              <a:buNone/>
            </a:pPr>
            <a:r>
              <a:rPr lang="ru-RU" sz="1400">
                <a:latin typeface="Times New Roman" pitchFamily="18"/>
                <a:cs typeface="Times New Roman" pitchFamily="18"/>
              </a:rPr>
              <a:t>1.	Ответственные за материальное обеспечение семьи.</a:t>
            </a:r>
          </a:p>
          <a:p>
            <a:pPr marL="0" lvl="0" indent="450359" algn="just">
              <a:buNone/>
            </a:pPr>
            <a:r>
              <a:rPr lang="ru-RU" sz="1400">
                <a:latin typeface="Times New Roman" pitchFamily="18"/>
                <a:cs typeface="Times New Roman" pitchFamily="18"/>
              </a:rPr>
              <a:t>2.	Хозяин – хозяйка.</a:t>
            </a:r>
          </a:p>
          <a:p>
            <a:pPr marL="0" lvl="0" indent="450359" algn="just">
              <a:buNone/>
            </a:pPr>
            <a:r>
              <a:rPr lang="ru-RU" sz="1400">
                <a:latin typeface="Times New Roman" pitchFamily="18"/>
                <a:cs typeface="Times New Roman" pitchFamily="18"/>
              </a:rPr>
              <a:t>3.	Роль ответственности по уходу за младенцем.</a:t>
            </a:r>
          </a:p>
          <a:p>
            <a:pPr marL="0" lvl="0" indent="450359" algn="just">
              <a:buNone/>
            </a:pPr>
            <a:r>
              <a:rPr lang="ru-RU" sz="1400">
                <a:latin typeface="Times New Roman" pitchFamily="18"/>
                <a:cs typeface="Times New Roman" pitchFamily="18"/>
              </a:rPr>
              <a:t>4.	Роль воспитателя.</a:t>
            </a:r>
          </a:p>
          <a:p>
            <a:pPr marL="0" lvl="0" indent="450359" algn="just">
              <a:buNone/>
            </a:pPr>
            <a:r>
              <a:rPr lang="ru-RU" sz="1400">
                <a:latin typeface="Times New Roman" pitchFamily="18"/>
                <a:cs typeface="Times New Roman" pitchFamily="18"/>
              </a:rPr>
              <a:t>5.	Роль сексуального партнера.</a:t>
            </a:r>
          </a:p>
          <a:p>
            <a:pPr marL="0" lvl="0" indent="450359" algn="just">
              <a:buNone/>
            </a:pPr>
            <a:r>
              <a:rPr lang="ru-RU" sz="1400">
                <a:latin typeface="Times New Roman" pitchFamily="18"/>
                <a:cs typeface="Times New Roman" pitchFamily="18"/>
              </a:rPr>
              <a:t>6.	Роль организатора приключений.</a:t>
            </a:r>
          </a:p>
          <a:p>
            <a:pPr marL="0" lvl="0" indent="450359" algn="just">
              <a:buNone/>
            </a:pPr>
            <a:r>
              <a:rPr lang="ru-RU" sz="1400">
                <a:latin typeface="Times New Roman" pitchFamily="18"/>
                <a:cs typeface="Times New Roman" pitchFamily="18"/>
              </a:rPr>
              <a:t>7.	Роль организатора семейной субкультуры (семейных традиций).</a:t>
            </a:r>
          </a:p>
          <a:p>
            <a:pPr marL="0" lvl="0" indent="450359" algn="just">
              <a:buNone/>
            </a:pPr>
            <a:r>
              <a:rPr lang="ru-RU" sz="1400">
                <a:latin typeface="Times New Roman" pitchFamily="18"/>
                <a:cs typeface="Times New Roman" pitchFamily="18"/>
              </a:rPr>
              <a:t>8.	Роль ответственного за поддержание родственных связей.</a:t>
            </a:r>
          </a:p>
          <a:p>
            <a:pPr marL="0" lvl="0" indent="450359" algn="just">
              <a:buNone/>
            </a:pPr>
            <a:r>
              <a:rPr lang="ru-RU" sz="1400">
                <a:latin typeface="Times New Roman" pitchFamily="18"/>
                <a:cs typeface="Times New Roman" pitchFamily="18"/>
              </a:rPr>
              <a:t>9.	Роль «психотерапевта».</a:t>
            </a:r>
          </a:p>
          <a:p>
            <a:pPr marL="0" lvl="0" indent="450359" algn="just">
              <a:buNone/>
            </a:pPr>
            <a:endParaRPr lang="ru-RU" sz="1400">
              <a:latin typeface="Times New Roman" pitchFamily="18"/>
              <a:cs typeface="Times New Roman" pitchFamily="18"/>
            </a:endParaRPr>
          </a:p>
        </p:txBody>
      </p:sp>
      <p:pic>
        <p:nvPicPr>
          <p:cNvPr id="4" name=""/>
          <p:cNvPicPr>
            <a:picLocks noChangeAspect="1"/>
          </p:cNvPicPr>
          <p:nvPr/>
        </p:nvPicPr>
        <p:blipFill>
          <a:blip r:embed="rId3">
            <a:lum/>
            <a:alphaModFix/>
          </a:blip>
          <a:srcRect/>
          <a:stretch>
            <a:fillRect/>
          </a:stretch>
        </p:blipFill>
        <p:spPr>
          <a:xfrm>
            <a:off x="6480000" y="2160000"/>
            <a:ext cx="3420000" cy="2541959"/>
          </a:xfrm>
          <a:prstGeom prst="rect">
            <a:avLst/>
          </a:prstGeom>
          <a:noFill/>
          <a:ln>
            <a:noFill/>
          </a:ln>
        </p:spPr>
      </p:pic>
      <p:pic>
        <p:nvPicPr>
          <p:cNvPr id="5" name=""/>
          <p:cNvPicPr>
            <a:picLocks noChangeAspect="1"/>
          </p:cNvPicPr>
          <p:nvPr/>
        </p:nvPicPr>
        <p:blipFill>
          <a:blip r:embed="rId4">
            <a:lum/>
            <a:alphaModFix/>
          </a:blip>
          <a:srcRect/>
          <a:stretch>
            <a:fillRect/>
          </a:stretch>
        </p:blipFill>
        <p:spPr>
          <a:xfrm>
            <a:off x="6480000" y="5040000"/>
            <a:ext cx="3528720" cy="2339280"/>
          </a:xfrm>
          <a:prstGeom prst="rect">
            <a:avLst/>
          </a:prstGeom>
          <a:noFill/>
          <a:ln>
            <a:noFill/>
          </a:ln>
        </p:spPr>
      </p:pic>
    </p:spTree>
  </p:cSld>
  <p:clrMapOvr>
    <a:masterClrMapping/>
  </p:clrMapOvr>
  <p:transition spd="med">
    <p:zo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3" name="Текст 2"/>
          <p:cNvSpPr txBox="1">
            <a:spLocks noGrp="1"/>
          </p:cNvSpPr>
          <p:nvPr>
            <p:ph type="body" idx="4294967295"/>
          </p:nvPr>
        </p:nvSpPr>
        <p:spPr>
          <a:xfrm>
            <a:off x="0" y="1824038"/>
            <a:ext cx="9072563" cy="4384675"/>
          </a:xfrm>
        </p:spPr>
        <p:txBody>
          <a:bodyPr>
            <a:normAutofit fontScale="77500" lnSpcReduction="20000"/>
          </a:bodyPr>
          <a:lstStyle>
            <a:defPPr marL="432000" marR="0" lvl="0" indent="-324000">
              <a:spcBef>
                <a:spcPts val="0"/>
              </a:spcBef>
              <a:spcAft>
                <a:spcPts val="1528"/>
              </a:spcAft>
              <a:buSzPct val="45000"/>
              <a:buFont typeface="StarSymbol"/>
              <a:buNone/>
              <a:defRPr lang="ru-RU" sz="3470" b="0" i="0" u="none" strike="noStrike" kern="1200">
                <a:ln>
                  <a:noFill/>
                </a:ln>
                <a:latin typeface="Liberation Sans" pitchFamily="34"/>
                <a:ea typeface="Droid Sans Fallback" pitchFamily="2"/>
                <a:cs typeface="Lohit Hindi" pitchFamily="2"/>
              </a:defRPr>
            </a:defPPr>
            <a:lvl1pPr marL="432000" marR="0" lvl="0" indent="-324000">
              <a:spcBef>
                <a:spcPts val="0"/>
              </a:spcBef>
              <a:spcAft>
                <a:spcPts val="1528"/>
              </a:spcAft>
              <a:buSzPct val="45000"/>
              <a:buFont typeface="StarSymbol"/>
              <a:buChar char="●"/>
              <a:defRPr lang="ru-RU" sz="3470" b="0" i="0" u="none" strike="noStrike" kern="1200">
                <a:ln>
                  <a:noFill/>
                </a:ln>
                <a:latin typeface="Liberation Sans" pitchFamily="34"/>
                <a:ea typeface="Droid Sans Fallback" pitchFamily="2"/>
                <a:cs typeface="Lohit Hindi" pitchFamily="2"/>
              </a:defRPr>
            </a:lvl1pPr>
            <a:lvl2pPr marL="864000" marR="0" lvl="1" indent="-324000">
              <a:spcBef>
                <a:spcPts val="0"/>
              </a:spcBef>
              <a:spcAft>
                <a:spcPts val="1225"/>
              </a:spcAft>
              <a:buSzPct val="75000"/>
              <a:buFont typeface="StarSymbol"/>
              <a:buChar char="–"/>
              <a:defRPr lang="ru-RU" sz="3040" b="0" i="0" u="none" strike="noStrike" kern="1200">
                <a:ln>
                  <a:noFill/>
                </a:ln>
                <a:latin typeface="Liberation Sans" pitchFamily="34"/>
                <a:ea typeface="Droid Sans Fallback" pitchFamily="2"/>
                <a:cs typeface="Lohit Hindi" pitchFamily="2"/>
              </a:defRPr>
            </a:lvl2pPr>
            <a:lvl3pPr marL="1295999" marR="0" lvl="2" indent="-288000">
              <a:spcBef>
                <a:spcPts val="0"/>
              </a:spcBef>
              <a:spcAft>
                <a:spcPts val="916"/>
              </a:spcAft>
              <a:buSzPct val="45000"/>
              <a:buFont typeface="StarSymbol"/>
              <a:buChar char="●"/>
              <a:defRPr lang="ru-RU" sz="2600" b="0" i="0" u="none" strike="noStrike" kern="1200">
                <a:ln>
                  <a:noFill/>
                </a:ln>
                <a:latin typeface="Liberation Sans" pitchFamily="34"/>
                <a:ea typeface="Droid Sans Fallback" pitchFamily="2"/>
                <a:cs typeface="Lohit Hindi" pitchFamily="2"/>
              </a:defRPr>
            </a:lvl3pPr>
            <a:lvl4pPr marL="1728000" marR="0" lvl="3" indent="-216000">
              <a:spcBef>
                <a:spcPts val="0"/>
              </a:spcBef>
              <a:spcAft>
                <a:spcPts val="609"/>
              </a:spcAft>
              <a:buSzPct val="75000"/>
              <a:buFont typeface="StarSymbol"/>
              <a:buChar char="–"/>
              <a:defRPr lang="ru-RU" sz="2170" b="0" i="0" u="none" strike="noStrike" kern="1200">
                <a:ln>
                  <a:noFill/>
                </a:ln>
                <a:latin typeface="Liberation Sans" pitchFamily="34"/>
                <a:ea typeface="Droid Sans Fallback" pitchFamily="2"/>
                <a:cs typeface="Lohit Hindi" pitchFamily="2"/>
              </a:defRPr>
            </a:lvl4pPr>
            <a:lvl5pPr marL="2160000" marR="0" lvl="4"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5pPr>
            <a:lvl6pPr marL="2591999" marR="0" lvl="5"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6pPr>
            <a:lvl7pPr marL="3023999" marR="0" lvl="6"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7pPr>
            <a:lvl8pPr marL="3456000" marR="0" lvl="7"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8pPr>
            <a:lvl9pPr marL="3887999" marR="0" lvl="8"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9pPr>
          </a:lstStyle>
          <a:p>
            <a:pPr lvl="0">
              <a:buNone/>
            </a:pPr>
            <a:r>
              <a:rPr lang="ru-RU" sz="2000">
                <a:latin typeface="Times New Roman" pitchFamily="18"/>
                <a:cs typeface="Times New Roman" pitchFamily="18"/>
              </a:rPr>
              <a:t>Рассмотрение функций семьи и ролей супругов приводит нас к пониманию того, что семейные отношения не могут сложиться сразу и окончательно, что семья развивается. В этом развитии выделяются определенные периоды, которые называются этапами жизненного цикла семьи. </a:t>
            </a:r>
            <a:r>
              <a:rPr lang="ru-RU" sz="2000"/>
              <a:t>Зачастую такая периодизация основана на месте детей в семейной структуре. Вариантов в литературе представлено много.   На их основании представляется возможным описать некий условно-обобщенный вариант, выделив основные стадии цикла, разграничив их определенными знаковыми семейными событиями:</a:t>
            </a:r>
          </a:p>
          <a:p>
            <a:pPr marL="0" lvl="0" indent="450359" algn="just">
              <a:buNone/>
            </a:pPr>
            <a:r>
              <a:rPr lang="ru-RU" sz="2000">
                <a:latin typeface="Times New Roman" pitchFamily="18"/>
                <a:cs typeface="Times New Roman" pitchFamily="18"/>
              </a:rPr>
              <a:t>1.	Стадия бездетности или предродительства. Начинается заключением брака и заканчивается появлением в семье первенца.</a:t>
            </a:r>
          </a:p>
          <a:p>
            <a:pPr marL="0" lvl="0" indent="450359" algn="just">
              <a:buNone/>
            </a:pPr>
            <a:r>
              <a:rPr lang="ru-RU" sz="2000">
                <a:latin typeface="Times New Roman" pitchFamily="18"/>
                <a:cs typeface="Times New Roman" pitchFamily="18"/>
              </a:rPr>
              <a:t>2.	Стадия социализационногородительства. Внутри нее выделяются два этапа: репродуктивного родительства и пострепродуктивный этап. Стадия начинается рождением первенца и заканчивается вступлением в брак одного из детей.</a:t>
            </a:r>
          </a:p>
          <a:p>
            <a:pPr marL="0" lvl="0" indent="450359" algn="just">
              <a:buNone/>
            </a:pPr>
            <a:r>
              <a:rPr lang="ru-RU" sz="2000">
                <a:latin typeface="Times New Roman" pitchFamily="18"/>
                <a:cs typeface="Times New Roman" pitchFamily="18"/>
              </a:rPr>
              <a:t>3.	Стадия «пустого гнезда». Начинается с уходом последнего ребенка из родительской семьи и заканчивается появлением первого внука.</a:t>
            </a:r>
          </a:p>
          <a:p>
            <a:pPr marL="0" lvl="0" indent="450359" algn="just">
              <a:buNone/>
            </a:pPr>
            <a:r>
              <a:rPr lang="ru-RU" sz="2000">
                <a:latin typeface="Times New Roman" pitchFamily="18"/>
                <a:cs typeface="Times New Roman" pitchFamily="18"/>
              </a:rPr>
              <a:t>4.	Стадия прародительства. Начинается рождением первого внука и заканчивается распадом семьи, смертью одного или обоих прародителей.</a:t>
            </a:r>
          </a:p>
        </p:txBody>
      </p:sp>
      <p:pic>
        <p:nvPicPr>
          <p:cNvPr id="4" name=""/>
          <p:cNvPicPr>
            <a:picLocks noChangeAspect="1"/>
          </p:cNvPicPr>
          <p:nvPr/>
        </p:nvPicPr>
        <p:blipFill>
          <a:blip r:embed="rId3">
            <a:lum/>
            <a:alphaModFix/>
          </a:blip>
          <a:srcRect/>
          <a:stretch>
            <a:fillRect/>
          </a:stretch>
        </p:blipFill>
        <p:spPr>
          <a:xfrm>
            <a:off x="5220000" y="0"/>
            <a:ext cx="4680000" cy="1839239"/>
          </a:xfrm>
          <a:prstGeom prst="rect">
            <a:avLst/>
          </a:prstGeom>
          <a:noFill/>
          <a:ln>
            <a:noFill/>
          </a:ln>
        </p:spPr>
      </p:pic>
    </p:spTree>
  </p:cSld>
  <p:clrMapOvr>
    <a:masterClrMapping/>
  </p:clrMapOvr>
  <p:transition spd="med">
    <p:zo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3" name="Текст 2"/>
          <p:cNvSpPr txBox="1">
            <a:spLocks noGrp="1"/>
          </p:cNvSpPr>
          <p:nvPr>
            <p:ph type="body" idx="4294967295"/>
          </p:nvPr>
        </p:nvSpPr>
        <p:spPr>
          <a:xfrm>
            <a:off x="0" y="295275"/>
            <a:ext cx="9791700" cy="6724650"/>
          </a:xfrm>
        </p:spPr>
        <p:txBody>
          <a:bodyPr>
            <a:normAutofit fontScale="92500" lnSpcReduction="20000"/>
          </a:bodyPr>
          <a:lstStyle>
            <a:defPPr marL="432000" marR="0" lvl="0" indent="-324000">
              <a:spcBef>
                <a:spcPts val="0"/>
              </a:spcBef>
              <a:spcAft>
                <a:spcPts val="1528"/>
              </a:spcAft>
              <a:buSzPct val="45000"/>
              <a:buFont typeface="StarSymbol"/>
              <a:buNone/>
              <a:defRPr lang="ru-RU" sz="3470" b="0" i="0" u="none" strike="noStrike" kern="1200">
                <a:ln>
                  <a:noFill/>
                </a:ln>
                <a:latin typeface="Liberation Sans" pitchFamily="34"/>
                <a:ea typeface="Droid Sans Fallback" pitchFamily="2"/>
                <a:cs typeface="Lohit Hindi" pitchFamily="2"/>
              </a:defRPr>
            </a:defPPr>
            <a:lvl1pPr marL="432000" marR="0" lvl="0" indent="-324000">
              <a:spcBef>
                <a:spcPts val="0"/>
              </a:spcBef>
              <a:spcAft>
                <a:spcPts val="1528"/>
              </a:spcAft>
              <a:buSzPct val="45000"/>
              <a:buFont typeface="StarSymbol"/>
              <a:buChar char="●"/>
              <a:defRPr lang="ru-RU" sz="3470" b="0" i="0" u="none" strike="noStrike" kern="1200">
                <a:ln>
                  <a:noFill/>
                </a:ln>
                <a:latin typeface="Liberation Sans" pitchFamily="34"/>
                <a:ea typeface="Droid Sans Fallback" pitchFamily="2"/>
                <a:cs typeface="Lohit Hindi" pitchFamily="2"/>
              </a:defRPr>
            </a:lvl1pPr>
            <a:lvl2pPr marL="864000" marR="0" lvl="1" indent="-324000">
              <a:spcBef>
                <a:spcPts val="0"/>
              </a:spcBef>
              <a:spcAft>
                <a:spcPts val="1225"/>
              </a:spcAft>
              <a:buSzPct val="75000"/>
              <a:buFont typeface="StarSymbol"/>
              <a:buChar char="–"/>
              <a:defRPr lang="ru-RU" sz="3040" b="0" i="0" u="none" strike="noStrike" kern="1200">
                <a:ln>
                  <a:noFill/>
                </a:ln>
                <a:latin typeface="Liberation Sans" pitchFamily="34"/>
                <a:ea typeface="Droid Sans Fallback" pitchFamily="2"/>
                <a:cs typeface="Lohit Hindi" pitchFamily="2"/>
              </a:defRPr>
            </a:lvl2pPr>
            <a:lvl3pPr marL="1295999" marR="0" lvl="2" indent="-288000">
              <a:spcBef>
                <a:spcPts val="0"/>
              </a:spcBef>
              <a:spcAft>
                <a:spcPts val="916"/>
              </a:spcAft>
              <a:buSzPct val="45000"/>
              <a:buFont typeface="StarSymbol"/>
              <a:buChar char="●"/>
              <a:defRPr lang="ru-RU" sz="2600" b="0" i="0" u="none" strike="noStrike" kern="1200">
                <a:ln>
                  <a:noFill/>
                </a:ln>
                <a:latin typeface="Liberation Sans" pitchFamily="34"/>
                <a:ea typeface="Droid Sans Fallback" pitchFamily="2"/>
                <a:cs typeface="Lohit Hindi" pitchFamily="2"/>
              </a:defRPr>
            </a:lvl3pPr>
            <a:lvl4pPr marL="1728000" marR="0" lvl="3" indent="-216000">
              <a:spcBef>
                <a:spcPts val="0"/>
              </a:spcBef>
              <a:spcAft>
                <a:spcPts val="609"/>
              </a:spcAft>
              <a:buSzPct val="75000"/>
              <a:buFont typeface="StarSymbol"/>
              <a:buChar char="–"/>
              <a:defRPr lang="ru-RU" sz="2170" b="0" i="0" u="none" strike="noStrike" kern="1200">
                <a:ln>
                  <a:noFill/>
                </a:ln>
                <a:latin typeface="Liberation Sans" pitchFamily="34"/>
                <a:ea typeface="Droid Sans Fallback" pitchFamily="2"/>
                <a:cs typeface="Lohit Hindi" pitchFamily="2"/>
              </a:defRPr>
            </a:lvl4pPr>
            <a:lvl5pPr marL="2160000" marR="0" lvl="4"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5pPr>
            <a:lvl6pPr marL="2591999" marR="0" lvl="5"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6pPr>
            <a:lvl7pPr marL="3023999" marR="0" lvl="6"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7pPr>
            <a:lvl8pPr marL="3456000" marR="0" lvl="7"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8pPr>
            <a:lvl9pPr marL="3887999" marR="0" lvl="8"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9pPr>
          </a:lstStyle>
          <a:p>
            <a:pPr marL="0" lvl="0" indent="450359" algn="just">
              <a:buNone/>
            </a:pPr>
            <a:r>
              <a:rPr lang="ru-RU" sz="1800">
                <a:latin typeface="Times New Roman" pitchFamily="18"/>
                <a:cs typeface="Times New Roman" pitchFamily="18"/>
              </a:rPr>
              <a:t>Возможно выделение определенных этапов развития семьи не в детоцентрическом ключе, а по соответствующим им задачам. Тогда мы получаем следующую этапность:</a:t>
            </a:r>
          </a:p>
          <a:p>
            <a:pPr marL="0" lvl="0" indent="450359" algn="just">
              <a:buNone/>
            </a:pPr>
            <a:r>
              <a:rPr lang="ru-RU" sz="1800">
                <a:latin typeface="Times New Roman" pitchFamily="18"/>
                <a:cs typeface="Times New Roman" pitchFamily="18"/>
              </a:rPr>
              <a:t>1.	Брак – принятие супружеских социальных ролей.</a:t>
            </a:r>
          </a:p>
          <a:p>
            <a:pPr marL="0" lvl="0" indent="450359" algn="just">
              <a:buNone/>
            </a:pPr>
            <a:r>
              <a:rPr lang="ru-RU" sz="1800">
                <a:latin typeface="Times New Roman" pitchFamily="18"/>
                <a:cs typeface="Times New Roman" pitchFamily="18"/>
              </a:rPr>
              <a:t>2.	Этап «медового месяца». Данное название может быть и слишком метаморфично, но довольно точно отражает эмоциональные проблемы и задачи деятельности, которые решаются на этом этапе. На нем радость взаимного узнавания дополняется установлением психологической и пространственной дистанции с родительскими семьями, приобретением опыта взаимодействия в решении вопросов организации каждодневного быта семьи, первичным согласованием семейных ролей.</a:t>
            </a:r>
          </a:p>
          <a:p>
            <a:pPr marL="0" lvl="0" indent="450359" algn="just">
              <a:buNone/>
            </a:pPr>
            <a:r>
              <a:rPr lang="ru-RU" sz="1800">
                <a:latin typeface="Times New Roman" pitchFamily="18"/>
                <a:cs typeface="Times New Roman" pitchFamily="18"/>
              </a:rPr>
              <a:t>3.	Этап молодой семьи. Рамки этапа: рождение и декретный период, начало посещения ребенком дошкольного учреждения, возвращение жены к профессиональной деятельности. Для данного этапа свойственно разделение ролей, связанных с отцовством и материнством, их согласование, материальное обеспечение новых условий жизни семьи, приспособление к большим физическим и психологическим нагрузкам, к ограничению общей активности супругов за пределами семьи, к недостаточной возможности побыть в одиночестве и т.д.</a:t>
            </a:r>
          </a:p>
          <a:p>
            <a:pPr marL="0" lvl="0" indent="450359" algn="just">
              <a:buNone/>
            </a:pPr>
            <a:r>
              <a:rPr lang="ru-RU" sz="1800">
                <a:latin typeface="Times New Roman" pitchFamily="18"/>
                <a:cs typeface="Times New Roman" pitchFamily="18"/>
              </a:rPr>
              <a:t>4.	Зрелая семья, т.е. семья, успешно выполняющая свои функции. Задача данного этапа определяются созданием новой структуры отношений. Если на предыдущем этапе семья пополнилась новым членом, то на этом она дополняется новой личностью. Соответственно изменяются роли родителей. Их возможность удовлетворять потребности ребенка в опеке, в безопасности должны дополняться способностями воспитывать, организовывать социальные связи ребенка.</a:t>
            </a:r>
          </a:p>
          <a:p>
            <a:pPr marL="0" lvl="0" indent="450359" algn="just">
              <a:buNone/>
            </a:pPr>
            <a:r>
              <a:rPr lang="ru-RU" sz="1800">
                <a:latin typeface="Times New Roman" pitchFamily="18"/>
                <a:cs typeface="Times New Roman" pitchFamily="18"/>
              </a:rPr>
              <a:t>Этап заканчивается, когда дети достигают частичной независимости от родительской семьи. Эмоциональные задачи этапа можно считать решенными, когда психологическое влияние родителей и детей приходит к равновесию, когда все члены семьи условно автономны.</a:t>
            </a:r>
          </a:p>
          <a:p>
            <a:pPr marL="0" lvl="0" indent="450359" algn="just">
              <a:buNone/>
            </a:pPr>
            <a:r>
              <a:rPr lang="ru-RU" sz="1800">
                <a:latin typeface="Times New Roman" pitchFamily="18"/>
                <a:cs typeface="Times New Roman" pitchFamily="18"/>
              </a:rPr>
              <a:t>5.	Семья людей старшего возраста. На данном этапе семья освобождается от некоторых функций (репродуктивной, например), а некоторым придается новое содержание (воспитательная функция выражается участием в воспитании внуков</a:t>
            </a:r>
            <a:r>
              <a:rPr lang="ru-RU" sz="1400">
                <a:latin typeface="Times New Roman" pitchFamily="18"/>
                <a:cs typeface="Times New Roman" pitchFamily="18"/>
              </a:rPr>
              <a:t>).</a:t>
            </a:r>
          </a:p>
        </p:txBody>
      </p:sp>
    </p:spTree>
  </p:cSld>
  <p:clrMapOvr>
    <a:masterClrMapping/>
  </p:clrMapOvr>
  <p:transition spd="med">
    <p:zo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pic>
        <p:nvPicPr>
          <p:cNvPr id="4" name=""/>
          <p:cNvPicPr>
            <a:picLocks noChangeAspect="1"/>
          </p:cNvPicPr>
          <p:nvPr/>
        </p:nvPicPr>
        <p:blipFill>
          <a:blip r:embed="rId3">
            <a:lum/>
            <a:alphaModFix/>
          </a:blip>
          <a:srcRect/>
          <a:stretch>
            <a:fillRect/>
          </a:stretch>
        </p:blipFill>
        <p:spPr>
          <a:xfrm>
            <a:off x="106200" y="360000"/>
            <a:ext cx="9768600" cy="6759720"/>
          </a:xfrm>
          <a:prstGeom prst="rect">
            <a:avLst/>
          </a:prstGeom>
          <a:noFill/>
          <a:ln>
            <a:noFill/>
          </a:ln>
        </p:spPr>
      </p:pic>
    </p:spTree>
  </p:cSld>
  <p:clrMapOvr>
    <a:masterClrMapping/>
  </p:clrMapOvr>
  <p:transition spd="med">
    <p:zo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0" y="287338"/>
            <a:ext cx="9720832" cy="1249362"/>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hangingPunct="0">
              <a:spcBef>
                <a:spcPts val="0"/>
              </a:spcBef>
            </a:pPr>
            <a:r>
              <a:rPr lang="ru-RU" sz="4000" b="0" dirty="0" err="1">
                <a:latin typeface="Times New Roman" pitchFamily="18" charset="0"/>
                <a:ea typeface="Andale Sans UI" pitchFamily="2"/>
                <a:cs typeface="Times New Roman" pitchFamily="18" charset="0"/>
              </a:rPr>
              <a:t>Статусно</a:t>
            </a:r>
            <a:r>
              <a:rPr lang="ru-RU" sz="4000" b="0" dirty="0">
                <a:latin typeface="Times New Roman" pitchFamily="18" charset="0"/>
                <a:ea typeface="Andale Sans UI" pitchFamily="2"/>
                <a:cs typeface="Times New Roman" pitchFamily="18" charset="0"/>
              </a:rPr>
              <a:t>-ролевая и ценностная структура современной семьи.</a:t>
            </a:r>
            <a:br>
              <a:rPr lang="ru-RU" sz="4000" b="0" dirty="0">
                <a:latin typeface="Times New Roman" pitchFamily="18" charset="0"/>
                <a:ea typeface="Andale Sans UI" pitchFamily="2"/>
                <a:cs typeface="Times New Roman" pitchFamily="18" charset="0"/>
              </a:rPr>
            </a:br>
            <a:r>
              <a:rPr lang="ru-RU" sz="4000" b="0" dirty="0">
                <a:latin typeface="Times New Roman" pitchFamily="18" charset="0"/>
                <a:ea typeface="Andale Sans UI" pitchFamily="2"/>
                <a:cs typeface="Times New Roman" pitchFamily="18" charset="0"/>
              </a:rPr>
              <a:t/>
            </a:r>
            <a:br>
              <a:rPr lang="ru-RU" sz="4000" b="0" dirty="0">
                <a:latin typeface="Times New Roman" pitchFamily="18" charset="0"/>
                <a:ea typeface="Andale Sans UI" pitchFamily="2"/>
                <a:cs typeface="Times New Roman" pitchFamily="18" charset="0"/>
              </a:rPr>
            </a:br>
            <a:endParaRPr lang="ru-RU" sz="4000" dirty="0"/>
          </a:p>
        </p:txBody>
      </p:sp>
      <p:pic>
        <p:nvPicPr>
          <p:cNvPr id="4" name=""/>
          <p:cNvPicPr>
            <a:picLocks noChangeAspect="1"/>
          </p:cNvPicPr>
          <p:nvPr/>
        </p:nvPicPr>
        <p:blipFill>
          <a:blip r:embed="rId3">
            <a:lum/>
            <a:alphaModFix/>
          </a:blip>
          <a:srcRect/>
          <a:stretch>
            <a:fillRect/>
          </a:stretch>
        </p:blipFill>
        <p:spPr>
          <a:xfrm>
            <a:off x="540000" y="1620000"/>
            <a:ext cx="9000000" cy="5793840"/>
          </a:xfrm>
          <a:prstGeom prst="rect">
            <a:avLst/>
          </a:prstGeom>
          <a:noFill/>
          <a:ln>
            <a:noFill/>
          </a:ln>
        </p:spPr>
      </p:pic>
    </p:spTree>
  </p:cSld>
  <p:clrMapOvr>
    <a:masterClrMapping/>
  </p:clrMapOvr>
  <p:transition spd="med">
    <p:zo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0" y="287338"/>
            <a:ext cx="9719998" cy="1249362"/>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ctr" hangingPunct="0">
              <a:spcBef>
                <a:spcPts val="0"/>
              </a:spcBef>
            </a:pPr>
            <a:r>
              <a:rPr lang="ru-RU" sz="4800" b="0" dirty="0">
                <a:latin typeface="Times New Roman" pitchFamily="18" charset="0"/>
                <a:ea typeface="Andale Sans UI" pitchFamily="2"/>
                <a:cs typeface="Times New Roman" pitchFamily="18" charset="0"/>
              </a:rPr>
              <a:t>Психология и культура семейных отношений</a:t>
            </a:r>
            <a:endParaRPr lang="ru-RU" sz="4800" b="0" dirty="0">
              <a:latin typeface="Times New Roman" pitchFamily="18" charset="0"/>
              <a:ea typeface="Andale Sans UI" pitchFamily="2"/>
              <a:cs typeface="Times New Roman" pitchFamily="18" charset="0"/>
            </a:endParaRPr>
          </a:p>
        </p:txBody>
      </p:sp>
      <p:sp>
        <p:nvSpPr>
          <p:cNvPr id="3" name="Текст 2"/>
          <p:cNvSpPr txBox="1">
            <a:spLocks noGrp="1"/>
          </p:cNvSpPr>
          <p:nvPr>
            <p:ph type="body" idx="4294967295"/>
          </p:nvPr>
        </p:nvSpPr>
        <p:spPr>
          <a:xfrm>
            <a:off x="0" y="1735138"/>
            <a:ext cx="9072563" cy="4384675"/>
          </a:xfrm>
        </p:spPr>
        <p:txBody>
          <a:bodyPr/>
          <a:lstStyle>
            <a:defPPr marL="432000" marR="0" lvl="0" indent="-324000">
              <a:spcBef>
                <a:spcPts val="0"/>
              </a:spcBef>
              <a:spcAft>
                <a:spcPts val="1528"/>
              </a:spcAft>
              <a:buSzPct val="45000"/>
              <a:buFont typeface="StarSymbol"/>
              <a:buNone/>
              <a:defRPr lang="ru-RU" sz="3470" b="0" i="0" u="none" strike="noStrike" kern="1200">
                <a:ln>
                  <a:noFill/>
                </a:ln>
                <a:latin typeface="Liberation Sans" pitchFamily="34"/>
                <a:ea typeface="Droid Sans Fallback" pitchFamily="2"/>
                <a:cs typeface="Lohit Hindi" pitchFamily="2"/>
              </a:defRPr>
            </a:defPPr>
            <a:lvl1pPr marL="432000" marR="0" lvl="0" indent="-324000">
              <a:spcBef>
                <a:spcPts val="0"/>
              </a:spcBef>
              <a:spcAft>
                <a:spcPts val="1528"/>
              </a:spcAft>
              <a:buSzPct val="45000"/>
              <a:buFont typeface="StarSymbol"/>
              <a:buChar char="●"/>
              <a:defRPr lang="ru-RU" sz="3470" b="0" i="0" u="none" strike="noStrike" kern="1200">
                <a:ln>
                  <a:noFill/>
                </a:ln>
                <a:latin typeface="Liberation Sans" pitchFamily="34"/>
                <a:ea typeface="Droid Sans Fallback" pitchFamily="2"/>
                <a:cs typeface="Lohit Hindi" pitchFamily="2"/>
              </a:defRPr>
            </a:lvl1pPr>
            <a:lvl2pPr marL="864000" marR="0" lvl="1" indent="-324000">
              <a:spcBef>
                <a:spcPts val="0"/>
              </a:spcBef>
              <a:spcAft>
                <a:spcPts val="1225"/>
              </a:spcAft>
              <a:buSzPct val="75000"/>
              <a:buFont typeface="StarSymbol"/>
              <a:buChar char="–"/>
              <a:defRPr lang="ru-RU" sz="3040" b="0" i="0" u="none" strike="noStrike" kern="1200">
                <a:ln>
                  <a:noFill/>
                </a:ln>
                <a:latin typeface="Liberation Sans" pitchFamily="34"/>
                <a:ea typeface="Droid Sans Fallback" pitchFamily="2"/>
                <a:cs typeface="Lohit Hindi" pitchFamily="2"/>
              </a:defRPr>
            </a:lvl2pPr>
            <a:lvl3pPr marL="1295999" marR="0" lvl="2" indent="-288000">
              <a:spcBef>
                <a:spcPts val="0"/>
              </a:spcBef>
              <a:spcAft>
                <a:spcPts val="916"/>
              </a:spcAft>
              <a:buSzPct val="45000"/>
              <a:buFont typeface="StarSymbol"/>
              <a:buChar char="●"/>
              <a:defRPr lang="ru-RU" sz="2600" b="0" i="0" u="none" strike="noStrike" kern="1200">
                <a:ln>
                  <a:noFill/>
                </a:ln>
                <a:latin typeface="Liberation Sans" pitchFamily="34"/>
                <a:ea typeface="Droid Sans Fallback" pitchFamily="2"/>
                <a:cs typeface="Lohit Hindi" pitchFamily="2"/>
              </a:defRPr>
            </a:lvl3pPr>
            <a:lvl4pPr marL="1728000" marR="0" lvl="3" indent="-216000">
              <a:spcBef>
                <a:spcPts val="0"/>
              </a:spcBef>
              <a:spcAft>
                <a:spcPts val="609"/>
              </a:spcAft>
              <a:buSzPct val="75000"/>
              <a:buFont typeface="StarSymbol"/>
              <a:buChar char="–"/>
              <a:defRPr lang="ru-RU" sz="2170" b="0" i="0" u="none" strike="noStrike" kern="1200">
                <a:ln>
                  <a:noFill/>
                </a:ln>
                <a:latin typeface="Liberation Sans" pitchFamily="34"/>
                <a:ea typeface="Droid Sans Fallback" pitchFamily="2"/>
                <a:cs typeface="Lohit Hindi" pitchFamily="2"/>
              </a:defRPr>
            </a:lvl4pPr>
            <a:lvl5pPr marL="2160000" marR="0" lvl="4"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5pPr>
            <a:lvl6pPr marL="2591999" marR="0" lvl="5"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6pPr>
            <a:lvl7pPr marL="3023999" marR="0" lvl="6"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7pPr>
            <a:lvl8pPr marL="3456000" marR="0" lvl="7"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8pPr>
            <a:lvl9pPr marL="3887999" marR="0" lvl="8"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9pPr>
          </a:lstStyle>
          <a:p>
            <a:pPr marL="0" lvl="0" indent="450359" algn="just">
              <a:buNone/>
            </a:pPr>
            <a:r>
              <a:rPr lang="ru-RU" sz="1800">
                <a:latin typeface="Times New Roman" pitchFamily="18"/>
                <a:cs typeface="Times New Roman" pitchFamily="18"/>
              </a:rPr>
              <a:t>Психологическая совместимость представляет собой достаточно эффективное сотрудничество брачных партнеров в многообразных видах семейной деятельности, согласованное разделение труда, прав, обязанностей. Психологическая совместимость брачных партнеров основана на взаимном положительном психологическом восприятии качеств характера, темперамента, ума, привычек и потребностей. Психологическая совместимость также основана на взаимном уважении, симпатии, дружбе, любви, на единстве взглядов и представлений. Это понятие включает в себя взаимное принятие, взаимное согласие относительно вклада каждого из участников семейной кооперации. Психологическая совместимость — совокупность положительных эмоций и положительных взаимных оценок брачных партнеров. Психологическая совместимость основана на взаимной комплексной оценке образа мыслей, поведения, намерений и желаний брачных партнеров</a:t>
            </a:r>
            <a:r>
              <a:rPr lang="ru-RU" sz="1400">
                <a:latin typeface="Times New Roman" pitchFamily="18"/>
                <a:cs typeface="Times New Roman" pitchFamily="18"/>
              </a:rPr>
              <a:t>.</a:t>
            </a:r>
          </a:p>
        </p:txBody>
      </p:sp>
      <p:pic>
        <p:nvPicPr>
          <p:cNvPr id="4" name=""/>
          <p:cNvPicPr>
            <a:picLocks noChangeAspect="1"/>
          </p:cNvPicPr>
          <p:nvPr/>
        </p:nvPicPr>
        <p:blipFill>
          <a:blip r:embed="rId3">
            <a:lum/>
            <a:alphaModFix/>
          </a:blip>
          <a:srcRect/>
          <a:stretch>
            <a:fillRect/>
          </a:stretch>
        </p:blipFill>
        <p:spPr>
          <a:xfrm>
            <a:off x="4572719" y="4680000"/>
            <a:ext cx="5147279" cy="2895119"/>
          </a:xfrm>
          <a:prstGeom prst="rect">
            <a:avLst/>
          </a:prstGeom>
          <a:noFill/>
          <a:ln>
            <a:noFill/>
          </a:ln>
        </p:spPr>
      </p:pic>
    </p:spTree>
  </p:cSld>
  <p:clrMapOvr>
    <a:masterClrMapping/>
  </p:clrMapOvr>
  <p:transition spd="med">
    <p:zo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3" name="Текст 2"/>
          <p:cNvSpPr txBox="1">
            <a:spLocks noGrp="1"/>
          </p:cNvSpPr>
          <p:nvPr>
            <p:ph type="body" idx="4294967295"/>
          </p:nvPr>
        </p:nvSpPr>
        <p:spPr>
          <a:xfrm>
            <a:off x="0" y="1824038"/>
            <a:ext cx="9072563" cy="4384675"/>
          </a:xfrm>
        </p:spPr>
        <p:txBody>
          <a:bodyPr/>
          <a:lstStyle>
            <a:defPPr marL="432000" marR="0" lvl="0" indent="-324000">
              <a:spcBef>
                <a:spcPts val="0"/>
              </a:spcBef>
              <a:spcAft>
                <a:spcPts val="1528"/>
              </a:spcAft>
              <a:buSzPct val="45000"/>
              <a:buFont typeface="StarSymbol"/>
              <a:buNone/>
              <a:defRPr lang="ru-RU" sz="3470" b="0" i="0" u="none" strike="noStrike" kern="1200">
                <a:ln>
                  <a:noFill/>
                </a:ln>
                <a:latin typeface="Liberation Sans" pitchFamily="34"/>
                <a:ea typeface="Droid Sans Fallback" pitchFamily="2"/>
                <a:cs typeface="Lohit Hindi" pitchFamily="2"/>
              </a:defRPr>
            </a:defPPr>
            <a:lvl1pPr marL="432000" marR="0" lvl="0" indent="-324000">
              <a:spcBef>
                <a:spcPts val="0"/>
              </a:spcBef>
              <a:spcAft>
                <a:spcPts val="1528"/>
              </a:spcAft>
              <a:buSzPct val="45000"/>
              <a:buFont typeface="StarSymbol"/>
              <a:buChar char="●"/>
              <a:defRPr lang="ru-RU" sz="3470" b="0" i="0" u="none" strike="noStrike" kern="1200">
                <a:ln>
                  <a:noFill/>
                </a:ln>
                <a:latin typeface="Liberation Sans" pitchFamily="34"/>
                <a:ea typeface="Droid Sans Fallback" pitchFamily="2"/>
                <a:cs typeface="Lohit Hindi" pitchFamily="2"/>
              </a:defRPr>
            </a:lvl1pPr>
            <a:lvl2pPr marL="864000" marR="0" lvl="1" indent="-324000">
              <a:spcBef>
                <a:spcPts val="0"/>
              </a:spcBef>
              <a:spcAft>
                <a:spcPts val="1225"/>
              </a:spcAft>
              <a:buSzPct val="75000"/>
              <a:buFont typeface="StarSymbol"/>
              <a:buChar char="–"/>
              <a:defRPr lang="ru-RU" sz="3040" b="0" i="0" u="none" strike="noStrike" kern="1200">
                <a:ln>
                  <a:noFill/>
                </a:ln>
                <a:latin typeface="Liberation Sans" pitchFamily="34"/>
                <a:ea typeface="Droid Sans Fallback" pitchFamily="2"/>
                <a:cs typeface="Lohit Hindi" pitchFamily="2"/>
              </a:defRPr>
            </a:lvl2pPr>
            <a:lvl3pPr marL="1295999" marR="0" lvl="2" indent="-288000">
              <a:spcBef>
                <a:spcPts val="0"/>
              </a:spcBef>
              <a:spcAft>
                <a:spcPts val="916"/>
              </a:spcAft>
              <a:buSzPct val="45000"/>
              <a:buFont typeface="StarSymbol"/>
              <a:buChar char="●"/>
              <a:defRPr lang="ru-RU" sz="2600" b="0" i="0" u="none" strike="noStrike" kern="1200">
                <a:ln>
                  <a:noFill/>
                </a:ln>
                <a:latin typeface="Liberation Sans" pitchFamily="34"/>
                <a:ea typeface="Droid Sans Fallback" pitchFamily="2"/>
                <a:cs typeface="Lohit Hindi" pitchFamily="2"/>
              </a:defRPr>
            </a:lvl3pPr>
            <a:lvl4pPr marL="1728000" marR="0" lvl="3" indent="-216000">
              <a:spcBef>
                <a:spcPts val="0"/>
              </a:spcBef>
              <a:spcAft>
                <a:spcPts val="609"/>
              </a:spcAft>
              <a:buSzPct val="75000"/>
              <a:buFont typeface="StarSymbol"/>
              <a:buChar char="–"/>
              <a:defRPr lang="ru-RU" sz="2170" b="0" i="0" u="none" strike="noStrike" kern="1200">
                <a:ln>
                  <a:noFill/>
                </a:ln>
                <a:latin typeface="Liberation Sans" pitchFamily="34"/>
                <a:ea typeface="Droid Sans Fallback" pitchFamily="2"/>
                <a:cs typeface="Lohit Hindi" pitchFamily="2"/>
              </a:defRPr>
            </a:lvl4pPr>
            <a:lvl5pPr marL="2160000" marR="0" lvl="4"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5pPr>
            <a:lvl6pPr marL="2591999" marR="0" lvl="5"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6pPr>
            <a:lvl7pPr marL="3023999" marR="0" lvl="6"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7pPr>
            <a:lvl8pPr marL="3456000" marR="0" lvl="7"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8pPr>
            <a:lvl9pPr marL="3887999" marR="0" lvl="8"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9pPr>
          </a:lstStyle>
          <a:p>
            <a:pPr marL="0" lvl="0" indent="450359" algn="just">
              <a:buNone/>
            </a:pPr>
            <a:r>
              <a:rPr lang="ru-RU" sz="1400">
                <a:latin typeface="Times New Roman" pitchFamily="18"/>
                <a:cs typeface="Times New Roman" pitchFamily="18"/>
              </a:rPr>
              <a:t>Из-за чего же бывают конфликты в семейных отношениях?</a:t>
            </a:r>
          </a:p>
          <a:p>
            <a:pPr marL="0" lvl="0" indent="450359" algn="just">
              <a:buNone/>
            </a:pPr>
            <a:r>
              <a:rPr lang="ru-RU" sz="1400">
                <a:latin typeface="Times New Roman" pitchFamily="18"/>
                <a:cs typeface="Times New Roman" pitchFamily="18"/>
              </a:rPr>
              <a:t>А. И. Кочетов называет семь основных причин, перечисляя их в соответствии с частотой встречаемости:</a:t>
            </a:r>
          </a:p>
          <a:p>
            <a:pPr marL="457200" lvl="0" indent="-228600" algn="just">
              <a:buNone/>
            </a:pPr>
            <a:r>
              <a:rPr lang="ru-RU" sz="1400">
                <a:latin typeface="Times New Roman" pitchFamily="18"/>
                <a:cs typeface="Times New Roman" pitchFamily="18"/>
              </a:rPr>
              <a:t>-нарушение этики супружеских отношений (измена, ревность);</a:t>
            </a:r>
          </a:p>
          <a:p>
            <a:pPr marL="457200" lvl="0" indent="-228600" algn="just">
              <a:buNone/>
            </a:pPr>
            <a:r>
              <a:rPr lang="ru-RU" sz="1400">
                <a:latin typeface="Times New Roman" pitchFamily="18"/>
                <a:cs typeface="Times New Roman" pitchFamily="18"/>
              </a:rPr>
              <a:t>-биологическая несовместимость;</a:t>
            </a:r>
          </a:p>
          <a:p>
            <a:pPr marL="457200" lvl="0" indent="-228600" algn="just">
              <a:buNone/>
            </a:pPr>
            <a:r>
              <a:rPr lang="ru-RU" sz="1400">
                <a:latin typeface="Times New Roman" pitchFamily="18"/>
                <a:cs typeface="Times New Roman" pitchFamily="18"/>
              </a:rPr>
              <a:t>-неправильные взаимоотношения супругов (одного из них) с окружающими их людьми — родственниками, знакомыми, сослуживцами и т. д.;</a:t>
            </a:r>
          </a:p>
          <a:p>
            <a:pPr marL="457200" lvl="0" indent="-228600" algn="just">
              <a:buNone/>
            </a:pPr>
            <a:r>
              <a:rPr lang="ru-RU" sz="1400">
                <a:latin typeface="Times New Roman" pitchFamily="18"/>
                <a:cs typeface="Times New Roman" pitchFamily="18"/>
              </a:rPr>
              <a:t>-несовместимость интересов и потребностей;</a:t>
            </a:r>
          </a:p>
          <a:p>
            <a:pPr marL="457200" lvl="0" indent="-228600" algn="just">
              <a:buNone/>
            </a:pPr>
            <a:r>
              <a:rPr lang="ru-RU" sz="1400">
                <a:latin typeface="Times New Roman" pitchFamily="18"/>
                <a:cs typeface="Times New Roman" pitchFamily="18"/>
              </a:rPr>
              <a:t>-различные педагогические позиции по отношению к ребенку;</a:t>
            </a:r>
          </a:p>
          <a:p>
            <a:pPr marL="457200" lvl="0" indent="-228600" algn="just">
              <a:buNone/>
            </a:pPr>
            <a:r>
              <a:rPr lang="ru-RU" sz="1400">
                <a:latin typeface="Times New Roman" pitchFamily="18"/>
                <a:cs typeface="Times New Roman" pitchFamily="18"/>
              </a:rPr>
              <a:t>-наличие личностных недостатков или отрицательных качеств у одного, а подчас и у обоих супругов;</a:t>
            </a:r>
          </a:p>
          <a:p>
            <a:pPr marL="457200" lvl="0" indent="-228600" algn="just">
              <a:buNone/>
            </a:pPr>
            <a:r>
              <a:rPr lang="ru-RU" sz="1400">
                <a:latin typeface="Times New Roman" pitchFamily="18"/>
                <a:cs typeface="Times New Roman" pitchFamily="18"/>
              </a:rPr>
              <a:t>-отсутствие взаимопонимания между родителями и детьми.</a:t>
            </a:r>
          </a:p>
        </p:txBody>
      </p:sp>
      <p:pic>
        <p:nvPicPr>
          <p:cNvPr id="4" name=""/>
          <p:cNvPicPr>
            <a:picLocks noChangeAspect="1"/>
          </p:cNvPicPr>
          <p:nvPr/>
        </p:nvPicPr>
        <p:blipFill>
          <a:blip r:embed="rId3">
            <a:lum/>
            <a:alphaModFix/>
          </a:blip>
          <a:srcRect/>
          <a:stretch>
            <a:fillRect/>
          </a:stretch>
        </p:blipFill>
        <p:spPr>
          <a:xfrm>
            <a:off x="6480000" y="5040000"/>
            <a:ext cx="3586320" cy="2571839"/>
          </a:xfrm>
          <a:prstGeom prst="rect">
            <a:avLst/>
          </a:prstGeom>
          <a:noFill/>
          <a:ln>
            <a:noFill/>
          </a:ln>
        </p:spPr>
      </p:pic>
    </p:spTree>
  </p:cSld>
  <p:clrMapOvr>
    <a:masterClrMapping/>
  </p:clrMapOvr>
  <p:transition spd="med">
    <p:zo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0" y="236538"/>
            <a:ext cx="7021513" cy="1350962"/>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ru-RU"/>
              <a:t>Стратегия ведения семейного спора</a:t>
            </a:r>
          </a:p>
        </p:txBody>
      </p:sp>
      <p:sp>
        <p:nvSpPr>
          <p:cNvPr id="3" name="Текст 2"/>
          <p:cNvSpPr txBox="1">
            <a:spLocks noGrp="1"/>
          </p:cNvSpPr>
          <p:nvPr>
            <p:ph type="body" idx="4294967295"/>
          </p:nvPr>
        </p:nvSpPr>
        <p:spPr>
          <a:xfrm>
            <a:off x="0" y="1824038"/>
            <a:ext cx="9072563" cy="4384675"/>
          </a:xfrm>
        </p:spPr>
        <p:txBody>
          <a:bodyPr>
            <a:normAutofit fontScale="92500" lnSpcReduction="10000"/>
          </a:bodyPr>
          <a:lstStyle>
            <a:defPPr marL="432000" marR="0" lvl="0" indent="-324000">
              <a:spcBef>
                <a:spcPts val="0"/>
              </a:spcBef>
              <a:spcAft>
                <a:spcPts val="1528"/>
              </a:spcAft>
              <a:buSzPct val="45000"/>
              <a:buFont typeface="StarSymbol"/>
              <a:buNone/>
              <a:defRPr lang="ru-RU" sz="3470" b="0" i="0" u="none" strike="noStrike" kern="1200">
                <a:ln>
                  <a:noFill/>
                </a:ln>
                <a:latin typeface="Liberation Sans" pitchFamily="34"/>
                <a:ea typeface="Droid Sans Fallback" pitchFamily="2"/>
                <a:cs typeface="Lohit Hindi" pitchFamily="2"/>
              </a:defRPr>
            </a:defPPr>
            <a:lvl1pPr marL="432000" marR="0" lvl="0" indent="-324000">
              <a:spcBef>
                <a:spcPts val="0"/>
              </a:spcBef>
              <a:spcAft>
                <a:spcPts val="1528"/>
              </a:spcAft>
              <a:buSzPct val="45000"/>
              <a:buFont typeface="StarSymbol"/>
              <a:buChar char="●"/>
              <a:defRPr lang="ru-RU" sz="3470" b="0" i="0" u="none" strike="noStrike" kern="1200">
                <a:ln>
                  <a:noFill/>
                </a:ln>
                <a:latin typeface="Liberation Sans" pitchFamily="34"/>
                <a:ea typeface="Droid Sans Fallback" pitchFamily="2"/>
                <a:cs typeface="Lohit Hindi" pitchFamily="2"/>
              </a:defRPr>
            </a:lvl1pPr>
            <a:lvl2pPr marL="864000" marR="0" lvl="1" indent="-324000">
              <a:spcBef>
                <a:spcPts val="0"/>
              </a:spcBef>
              <a:spcAft>
                <a:spcPts val="1225"/>
              </a:spcAft>
              <a:buSzPct val="75000"/>
              <a:buFont typeface="StarSymbol"/>
              <a:buChar char="–"/>
              <a:defRPr lang="ru-RU" sz="3040" b="0" i="0" u="none" strike="noStrike" kern="1200">
                <a:ln>
                  <a:noFill/>
                </a:ln>
                <a:latin typeface="Liberation Sans" pitchFamily="34"/>
                <a:ea typeface="Droid Sans Fallback" pitchFamily="2"/>
                <a:cs typeface="Lohit Hindi" pitchFamily="2"/>
              </a:defRPr>
            </a:lvl2pPr>
            <a:lvl3pPr marL="1295999" marR="0" lvl="2" indent="-288000">
              <a:spcBef>
                <a:spcPts val="0"/>
              </a:spcBef>
              <a:spcAft>
                <a:spcPts val="916"/>
              </a:spcAft>
              <a:buSzPct val="45000"/>
              <a:buFont typeface="StarSymbol"/>
              <a:buChar char="●"/>
              <a:defRPr lang="ru-RU" sz="2600" b="0" i="0" u="none" strike="noStrike" kern="1200">
                <a:ln>
                  <a:noFill/>
                </a:ln>
                <a:latin typeface="Liberation Sans" pitchFamily="34"/>
                <a:ea typeface="Droid Sans Fallback" pitchFamily="2"/>
                <a:cs typeface="Lohit Hindi" pitchFamily="2"/>
              </a:defRPr>
            </a:lvl3pPr>
            <a:lvl4pPr marL="1728000" marR="0" lvl="3" indent="-216000">
              <a:spcBef>
                <a:spcPts val="0"/>
              </a:spcBef>
              <a:spcAft>
                <a:spcPts val="609"/>
              </a:spcAft>
              <a:buSzPct val="75000"/>
              <a:buFont typeface="StarSymbol"/>
              <a:buChar char="–"/>
              <a:defRPr lang="ru-RU" sz="2170" b="0" i="0" u="none" strike="noStrike" kern="1200">
                <a:ln>
                  <a:noFill/>
                </a:ln>
                <a:latin typeface="Liberation Sans" pitchFamily="34"/>
                <a:ea typeface="Droid Sans Fallback" pitchFamily="2"/>
                <a:cs typeface="Lohit Hindi" pitchFamily="2"/>
              </a:defRPr>
            </a:lvl4pPr>
            <a:lvl5pPr marL="2160000" marR="0" lvl="4"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5pPr>
            <a:lvl6pPr marL="2591999" marR="0" lvl="5"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6pPr>
            <a:lvl7pPr marL="3023999" marR="0" lvl="6"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7pPr>
            <a:lvl8pPr marL="3456000" marR="0" lvl="7"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8pPr>
            <a:lvl9pPr marL="3887999" marR="0" lvl="8"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9pPr>
          </a:lstStyle>
          <a:p>
            <a:pPr marL="0" lvl="0" indent="450359" algn="just">
              <a:buNone/>
            </a:pPr>
            <a:r>
              <a:rPr lang="ru-RU" sz="1800">
                <a:latin typeface="Times New Roman" pitchFamily="18"/>
                <a:cs typeface="Times New Roman" pitchFamily="18"/>
              </a:rPr>
              <a:t>По-видимому, первым условием ведения культурного спора двух любящих друг друга супругов, должно быть - не добиваться победы. Необходимо помнить — твоя победа — это поражение второго супруга, поражение любимого тобой человека. А так ли уж сладко добиться победы над любимым? Гораздо ценнее и благоприятнее для семьи будет изменение цели в конфликте, в споре - не доказать свою правоту, а обсудить объективно, из-за чего возникло разногласие.</a:t>
            </a:r>
          </a:p>
          <a:p>
            <a:pPr marL="0" lvl="0" indent="450359" algn="just">
              <a:buNone/>
            </a:pPr>
            <a:r>
              <a:rPr lang="ru-RU" sz="1800">
                <a:latin typeface="Times New Roman" pitchFamily="18"/>
                <a:cs typeface="Times New Roman" pitchFamily="18"/>
              </a:rPr>
              <a:t>На второе место поставить — уважение супруга, какая бы, по вашему мнению, вина на нем не лежала.</a:t>
            </a:r>
          </a:p>
          <a:p>
            <a:pPr marL="0" lvl="0" indent="0">
              <a:lnSpc>
                <a:spcPct val="108000"/>
              </a:lnSpc>
              <a:spcAft>
                <a:spcPts val="799"/>
              </a:spcAft>
              <a:buNone/>
            </a:pPr>
            <a:r>
              <a:rPr lang="ru-RU" sz="1800">
                <a:latin typeface="Times New Roman" pitchFamily="18"/>
                <a:cs typeface="Times New Roman" pitchFamily="18"/>
              </a:rPr>
              <a:t>Наконец, третье важнейшее условие мирного завершения семейной ссоры — не помнить о ней.</a:t>
            </a:r>
          </a:p>
          <a:p>
            <a:pPr marL="0" lvl="0" indent="0">
              <a:lnSpc>
                <a:spcPct val="108000"/>
              </a:lnSpc>
              <a:spcAft>
                <a:spcPts val="799"/>
              </a:spcAft>
              <a:buNone/>
            </a:pPr>
            <a:r>
              <a:rPr lang="ru-RU" sz="1800">
                <a:latin typeface="Times New Roman" pitchFamily="18"/>
                <a:cs typeface="Times New Roman" pitchFamily="18"/>
              </a:rPr>
              <a:t>Нельзя и затаивать обиду — чем раньше вы прореагировали на нее, тем меньше успело напластоваться на нее всяких привходящих моментов, тем безболезненней окажется операция по ее ликвидации.</a:t>
            </a:r>
          </a:p>
          <a:p>
            <a:pPr marL="0" lvl="0" indent="0">
              <a:lnSpc>
                <a:spcPct val="108000"/>
              </a:lnSpc>
              <a:spcAft>
                <a:spcPts val="799"/>
              </a:spcAft>
              <a:buNone/>
            </a:pPr>
            <a:r>
              <a:rPr lang="ru-RU" sz="1800">
                <a:latin typeface="Times New Roman" pitchFamily="18"/>
                <a:cs typeface="Times New Roman" pitchFamily="18"/>
              </a:rPr>
              <a:t>Одним из условий благоприятного разрешения ссор и конфликтов специалисты называют и способность человека честно спросить у самого себя (а главное, честно ответить самому себе), что же на самом деле тебя волнует.</a:t>
            </a:r>
          </a:p>
        </p:txBody>
      </p:sp>
      <p:pic>
        <p:nvPicPr>
          <p:cNvPr id="4" name=""/>
          <p:cNvPicPr>
            <a:picLocks noChangeAspect="1"/>
          </p:cNvPicPr>
          <p:nvPr/>
        </p:nvPicPr>
        <p:blipFill>
          <a:blip r:embed="rId3">
            <a:lum/>
            <a:alphaModFix/>
          </a:blip>
          <a:srcRect/>
          <a:stretch>
            <a:fillRect/>
          </a:stretch>
        </p:blipFill>
        <p:spPr>
          <a:xfrm>
            <a:off x="7560000" y="180000"/>
            <a:ext cx="2340000" cy="1555919"/>
          </a:xfrm>
          <a:prstGeom prst="rect">
            <a:avLst/>
          </a:prstGeom>
          <a:noFill/>
          <a:ln>
            <a:noFill/>
          </a:ln>
        </p:spPr>
      </p:pic>
    </p:spTree>
  </p:cSld>
  <p:clrMapOvr>
    <a:masterClrMapping/>
  </p:clrMapOvr>
  <p:transition spd="med">
    <p:zo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791840" y="5868069"/>
            <a:ext cx="6214412" cy="972373"/>
          </a:xfrm>
        </p:spPr>
        <p:txBody>
          <a:bodyPr/>
          <a:lstStyle/>
          <a:p>
            <a:r>
              <a:rPr lang="ru-RU" dirty="0" smtClean="0"/>
              <a:t>Составила: асс. Щеглова М.И.</a:t>
            </a:r>
            <a:endParaRPr lang="ru-RU" dirty="0"/>
          </a:p>
        </p:txBody>
      </p:sp>
      <p:sp>
        <p:nvSpPr>
          <p:cNvPr id="5" name="Прямоугольник 4"/>
          <p:cNvSpPr/>
          <p:nvPr/>
        </p:nvSpPr>
        <p:spPr>
          <a:xfrm>
            <a:off x="647824" y="1835621"/>
            <a:ext cx="8784976"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hangingPunct="0"/>
            <a:r>
              <a:rPr lang="ru-RU" sz="3200" dirty="0">
                <a:latin typeface="Arial" pitchFamily="18"/>
                <a:ea typeface="Andale Sans UI" pitchFamily="2"/>
                <a:cs typeface="Tahoma" pitchFamily="2"/>
              </a:rPr>
              <a:t>ТЕМА: Происхождение семьи и ее эволюция в традиционном обществе.</a:t>
            </a:r>
            <a:endParaRPr lang="ru-RU" sz="3200" dirty="0">
              <a:latin typeface="Arial" pitchFamily="18"/>
              <a:ea typeface="Andale Sans UI" pitchFamily="2"/>
              <a:cs typeface="Tahoma" pitchFamily="2"/>
            </a:endParaRPr>
          </a:p>
        </p:txBody>
      </p:sp>
      <p:pic>
        <p:nvPicPr>
          <p:cNvPr id="6" name="Picture 4" descr="http://uzi-sarenko.ru/wp-content/uploads/2016/02/img_5657.jpeg"/>
          <p:cNvPicPr>
            <a:picLocks noChangeAspect="1" noChangeArrowheads="1"/>
          </p:cNvPicPr>
          <p:nvPr/>
        </p:nvPicPr>
        <p:blipFill>
          <a:blip r:embed="rId2"/>
          <a:srcRect/>
          <a:stretch>
            <a:fillRect/>
          </a:stretch>
        </p:blipFill>
        <p:spPr bwMode="auto">
          <a:xfrm>
            <a:off x="6552531" y="3995861"/>
            <a:ext cx="2857520" cy="3071835"/>
          </a:xfrm>
          <a:prstGeom prst="rect">
            <a:avLst/>
          </a:prstGeom>
          <a:noFill/>
        </p:spPr>
      </p:pic>
    </p:spTree>
    <p:extLst>
      <p:ext uri="{BB962C8B-B14F-4D97-AF65-F5344CB8AC3E}">
        <p14:creationId xmlns:p14="http://schemas.microsoft.com/office/powerpoint/2010/main" val="3383003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0" y="287338"/>
            <a:ext cx="8282520" cy="1249362"/>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ru-RU" sz="3200" b="0" dirty="0">
                <a:latin typeface="Times New Roman" pitchFamily="18" charset="0"/>
                <a:ea typeface="Andale Sans UI" pitchFamily="2"/>
                <a:cs typeface="Times New Roman" pitchFamily="18" charset="0"/>
              </a:rPr>
              <a:t>Моральная и социальная ответственность личности </a:t>
            </a:r>
            <a:r>
              <a:rPr lang="ru-RU" sz="3200" b="0" dirty="0" smtClean="0">
                <a:latin typeface="Times New Roman" pitchFamily="18" charset="0"/>
                <a:ea typeface="Andale Sans UI" pitchFamily="2"/>
                <a:cs typeface="Times New Roman" pitchFamily="18" charset="0"/>
              </a:rPr>
              <a:t>за </a:t>
            </a:r>
            <a:r>
              <a:rPr lang="ru-RU" sz="3200" b="0" dirty="0">
                <a:latin typeface="Times New Roman" pitchFamily="18" charset="0"/>
                <a:ea typeface="Andale Sans UI" pitchFamily="2"/>
                <a:cs typeface="Times New Roman" pitchFamily="18" charset="0"/>
              </a:rPr>
              <a:t>свое репродуктивное здоровье.</a:t>
            </a:r>
            <a:endParaRPr lang="ru-RU" sz="3200" dirty="0"/>
          </a:p>
        </p:txBody>
      </p:sp>
      <p:sp>
        <p:nvSpPr>
          <p:cNvPr id="3" name="Текст 2"/>
          <p:cNvSpPr txBox="1">
            <a:spLocks noGrp="1"/>
          </p:cNvSpPr>
          <p:nvPr>
            <p:ph type="body" idx="4294967295"/>
          </p:nvPr>
        </p:nvSpPr>
        <p:spPr>
          <a:xfrm>
            <a:off x="0" y="1824038"/>
            <a:ext cx="9072563" cy="4384675"/>
          </a:xfrm>
        </p:spPr>
        <p:txBody>
          <a:bodyPr>
            <a:normAutofit fontScale="85000" lnSpcReduction="10000"/>
          </a:bodyPr>
          <a:lstStyle>
            <a:defPPr marL="432000" marR="0" lvl="0" indent="-324000">
              <a:spcBef>
                <a:spcPts val="0"/>
              </a:spcBef>
              <a:spcAft>
                <a:spcPts val="1528"/>
              </a:spcAft>
              <a:buSzPct val="45000"/>
              <a:buFont typeface="StarSymbol"/>
              <a:buNone/>
              <a:defRPr lang="ru-RU" sz="3470" b="0" i="0" u="none" strike="noStrike" kern="1200">
                <a:ln>
                  <a:noFill/>
                </a:ln>
                <a:latin typeface="Liberation Sans" pitchFamily="34"/>
                <a:ea typeface="Droid Sans Fallback" pitchFamily="2"/>
                <a:cs typeface="Lohit Hindi" pitchFamily="2"/>
              </a:defRPr>
            </a:defPPr>
            <a:lvl1pPr marL="432000" marR="0" lvl="0" indent="-324000">
              <a:spcBef>
                <a:spcPts val="0"/>
              </a:spcBef>
              <a:spcAft>
                <a:spcPts val="1528"/>
              </a:spcAft>
              <a:buSzPct val="45000"/>
              <a:buFont typeface="StarSymbol"/>
              <a:buChar char="●"/>
              <a:defRPr lang="ru-RU" sz="3470" b="0" i="0" u="none" strike="noStrike" kern="1200">
                <a:ln>
                  <a:noFill/>
                </a:ln>
                <a:latin typeface="Liberation Sans" pitchFamily="34"/>
                <a:ea typeface="Droid Sans Fallback" pitchFamily="2"/>
                <a:cs typeface="Lohit Hindi" pitchFamily="2"/>
              </a:defRPr>
            </a:lvl1pPr>
            <a:lvl2pPr marL="864000" marR="0" lvl="1" indent="-324000">
              <a:spcBef>
                <a:spcPts val="0"/>
              </a:spcBef>
              <a:spcAft>
                <a:spcPts val="1225"/>
              </a:spcAft>
              <a:buSzPct val="75000"/>
              <a:buFont typeface="StarSymbol"/>
              <a:buChar char="–"/>
              <a:defRPr lang="ru-RU" sz="3040" b="0" i="0" u="none" strike="noStrike" kern="1200">
                <a:ln>
                  <a:noFill/>
                </a:ln>
                <a:latin typeface="Liberation Sans" pitchFamily="34"/>
                <a:ea typeface="Droid Sans Fallback" pitchFamily="2"/>
                <a:cs typeface="Lohit Hindi" pitchFamily="2"/>
              </a:defRPr>
            </a:lvl2pPr>
            <a:lvl3pPr marL="1295999" marR="0" lvl="2" indent="-288000">
              <a:spcBef>
                <a:spcPts val="0"/>
              </a:spcBef>
              <a:spcAft>
                <a:spcPts val="916"/>
              </a:spcAft>
              <a:buSzPct val="45000"/>
              <a:buFont typeface="StarSymbol"/>
              <a:buChar char="●"/>
              <a:defRPr lang="ru-RU" sz="2600" b="0" i="0" u="none" strike="noStrike" kern="1200">
                <a:ln>
                  <a:noFill/>
                </a:ln>
                <a:latin typeface="Liberation Sans" pitchFamily="34"/>
                <a:ea typeface="Droid Sans Fallback" pitchFamily="2"/>
                <a:cs typeface="Lohit Hindi" pitchFamily="2"/>
              </a:defRPr>
            </a:lvl3pPr>
            <a:lvl4pPr marL="1728000" marR="0" lvl="3" indent="-216000">
              <a:spcBef>
                <a:spcPts val="0"/>
              </a:spcBef>
              <a:spcAft>
                <a:spcPts val="609"/>
              </a:spcAft>
              <a:buSzPct val="75000"/>
              <a:buFont typeface="StarSymbol"/>
              <a:buChar char="–"/>
              <a:defRPr lang="ru-RU" sz="2170" b="0" i="0" u="none" strike="noStrike" kern="1200">
                <a:ln>
                  <a:noFill/>
                </a:ln>
                <a:latin typeface="Liberation Sans" pitchFamily="34"/>
                <a:ea typeface="Droid Sans Fallback" pitchFamily="2"/>
                <a:cs typeface="Lohit Hindi" pitchFamily="2"/>
              </a:defRPr>
            </a:lvl4pPr>
            <a:lvl5pPr marL="2160000" marR="0" lvl="4"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5pPr>
            <a:lvl6pPr marL="2591999" marR="0" lvl="5"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6pPr>
            <a:lvl7pPr marL="3023999" marR="0" lvl="6"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7pPr>
            <a:lvl8pPr marL="3456000" marR="0" lvl="7"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8pPr>
            <a:lvl9pPr marL="3887999" marR="0" lvl="8"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9pPr>
          </a:lstStyle>
          <a:p>
            <a:pPr marL="0" lvl="0" indent="450359" algn="just">
              <a:buNone/>
            </a:pPr>
            <a:r>
              <a:rPr lang="ru-RU" sz="2600">
                <a:latin typeface="Times New Roman" pitchFamily="18"/>
                <a:cs typeface="Times New Roman" pitchFamily="18"/>
              </a:rPr>
              <a:t>Сохранение репродуктивного здоровья современной молодежи. Традиционно проблемы народонаселения изучались в рамках демографической науки, но в результате длительного их осмысления международной научной и политической общественностью эта проблематика стала трактоваться шире, включая медицинские и социально-психологические аспекты. Здоровье, в соответствии с определением Всемирной организации здравоохранения (ВОЗ), представляет собою состояние полного физического, духовного и социального благополучия, а не только отсутствие болезней и физических дефектов. При этом понятие «здоровье» является относительно условным и объективно устанавливается по совокупности антропометрических, клинических, физиологических и биохимических показателей, определяемых с учетом полового и возрастного факторов, а также климатических и географических условий</a:t>
            </a:r>
            <a:r>
              <a:rPr lang="ru-RU" sz="1400">
                <a:latin typeface="Times New Roman" pitchFamily="18"/>
                <a:cs typeface="Times New Roman" pitchFamily="18"/>
              </a:rPr>
              <a:t>.</a:t>
            </a:r>
          </a:p>
        </p:txBody>
      </p:sp>
      <p:pic>
        <p:nvPicPr>
          <p:cNvPr id="4" name=""/>
          <p:cNvPicPr>
            <a:picLocks noChangeAspect="1"/>
          </p:cNvPicPr>
          <p:nvPr/>
        </p:nvPicPr>
        <p:blipFill>
          <a:blip r:embed="rId3">
            <a:lum/>
            <a:alphaModFix/>
          </a:blip>
          <a:srcRect/>
          <a:stretch>
            <a:fillRect/>
          </a:stretch>
        </p:blipFill>
        <p:spPr>
          <a:xfrm>
            <a:off x="8282520" y="180000"/>
            <a:ext cx="1617480" cy="1617480"/>
          </a:xfrm>
          <a:prstGeom prst="rect">
            <a:avLst/>
          </a:prstGeom>
          <a:noFill/>
          <a:ln>
            <a:noFill/>
          </a:ln>
        </p:spPr>
      </p:pic>
    </p:spTree>
  </p:cSld>
  <p:clrMapOvr>
    <a:masterClrMapping/>
  </p:clrMapOvr>
  <p:transition spd="med">
    <p:zo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3" name="Текст 2"/>
          <p:cNvSpPr txBox="1">
            <a:spLocks noGrp="1"/>
          </p:cNvSpPr>
          <p:nvPr>
            <p:ph type="body" idx="4294967295"/>
          </p:nvPr>
        </p:nvSpPr>
        <p:spPr>
          <a:xfrm>
            <a:off x="684213" y="1824038"/>
            <a:ext cx="9396412" cy="5375275"/>
          </a:xfrm>
        </p:spPr>
        <p:txBody>
          <a:bodyPr>
            <a:normAutofit fontScale="77500" lnSpcReduction="20000"/>
          </a:bodyPr>
          <a:lstStyle>
            <a:defPPr marL="432000" marR="0" lvl="0" indent="-324000">
              <a:spcBef>
                <a:spcPts val="0"/>
              </a:spcBef>
              <a:spcAft>
                <a:spcPts val="1528"/>
              </a:spcAft>
              <a:buSzPct val="45000"/>
              <a:buFont typeface="StarSymbol"/>
              <a:buNone/>
              <a:defRPr lang="ru-RU" sz="3470" b="0" i="0" u="none" strike="noStrike" kern="1200">
                <a:ln>
                  <a:noFill/>
                </a:ln>
                <a:latin typeface="Liberation Sans" pitchFamily="34"/>
                <a:ea typeface="Droid Sans Fallback" pitchFamily="2"/>
                <a:cs typeface="Lohit Hindi" pitchFamily="2"/>
              </a:defRPr>
            </a:defPPr>
            <a:lvl1pPr marL="432000" marR="0" lvl="0" indent="-324000">
              <a:spcBef>
                <a:spcPts val="0"/>
              </a:spcBef>
              <a:spcAft>
                <a:spcPts val="1528"/>
              </a:spcAft>
              <a:buSzPct val="45000"/>
              <a:buFont typeface="StarSymbol"/>
              <a:buChar char="●"/>
              <a:defRPr lang="ru-RU" sz="3470" b="0" i="0" u="none" strike="noStrike" kern="1200">
                <a:ln>
                  <a:noFill/>
                </a:ln>
                <a:latin typeface="Liberation Sans" pitchFamily="34"/>
                <a:ea typeface="Droid Sans Fallback" pitchFamily="2"/>
                <a:cs typeface="Lohit Hindi" pitchFamily="2"/>
              </a:defRPr>
            </a:lvl1pPr>
            <a:lvl2pPr marL="864000" marR="0" lvl="1" indent="-324000">
              <a:spcBef>
                <a:spcPts val="0"/>
              </a:spcBef>
              <a:spcAft>
                <a:spcPts val="1225"/>
              </a:spcAft>
              <a:buSzPct val="75000"/>
              <a:buFont typeface="StarSymbol"/>
              <a:buChar char="–"/>
              <a:defRPr lang="ru-RU" sz="3040" b="0" i="0" u="none" strike="noStrike" kern="1200">
                <a:ln>
                  <a:noFill/>
                </a:ln>
                <a:latin typeface="Liberation Sans" pitchFamily="34"/>
                <a:ea typeface="Droid Sans Fallback" pitchFamily="2"/>
                <a:cs typeface="Lohit Hindi" pitchFamily="2"/>
              </a:defRPr>
            </a:lvl2pPr>
            <a:lvl3pPr marL="1295999" marR="0" lvl="2" indent="-288000">
              <a:spcBef>
                <a:spcPts val="0"/>
              </a:spcBef>
              <a:spcAft>
                <a:spcPts val="916"/>
              </a:spcAft>
              <a:buSzPct val="45000"/>
              <a:buFont typeface="StarSymbol"/>
              <a:buChar char="●"/>
              <a:defRPr lang="ru-RU" sz="2600" b="0" i="0" u="none" strike="noStrike" kern="1200">
                <a:ln>
                  <a:noFill/>
                </a:ln>
                <a:latin typeface="Liberation Sans" pitchFamily="34"/>
                <a:ea typeface="Droid Sans Fallback" pitchFamily="2"/>
                <a:cs typeface="Lohit Hindi" pitchFamily="2"/>
              </a:defRPr>
            </a:lvl3pPr>
            <a:lvl4pPr marL="1728000" marR="0" lvl="3" indent="-216000">
              <a:spcBef>
                <a:spcPts val="0"/>
              </a:spcBef>
              <a:spcAft>
                <a:spcPts val="609"/>
              </a:spcAft>
              <a:buSzPct val="75000"/>
              <a:buFont typeface="StarSymbol"/>
              <a:buChar char="–"/>
              <a:defRPr lang="ru-RU" sz="2170" b="0" i="0" u="none" strike="noStrike" kern="1200">
                <a:ln>
                  <a:noFill/>
                </a:ln>
                <a:latin typeface="Liberation Sans" pitchFamily="34"/>
                <a:ea typeface="Droid Sans Fallback" pitchFamily="2"/>
                <a:cs typeface="Lohit Hindi" pitchFamily="2"/>
              </a:defRPr>
            </a:lvl4pPr>
            <a:lvl5pPr marL="2160000" marR="0" lvl="4"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5pPr>
            <a:lvl6pPr marL="2591999" marR="0" lvl="5"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6pPr>
            <a:lvl7pPr marL="3023999" marR="0" lvl="6"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7pPr>
            <a:lvl8pPr marL="3456000" marR="0" lvl="7"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8pPr>
            <a:lvl9pPr marL="3887999" marR="0" lvl="8"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9pPr>
          </a:lstStyle>
          <a:p>
            <a:pPr marL="0" lvl="0" indent="0">
              <a:lnSpc>
                <a:spcPct val="108000"/>
              </a:lnSpc>
              <a:spcAft>
                <a:spcPts val="799"/>
              </a:spcAft>
              <a:buNone/>
            </a:pPr>
            <a:r>
              <a:rPr lang="ru-RU" sz="1400">
                <a:latin typeface="Times New Roman" pitchFamily="18"/>
                <a:cs typeface="Times New Roman" pitchFamily="18"/>
              </a:rPr>
              <a:t>   </a:t>
            </a:r>
            <a:r>
              <a:rPr lang="ru-RU" sz="2200">
                <a:latin typeface="Times New Roman" pitchFamily="18"/>
                <a:cs typeface="Times New Roman" pitchFamily="18"/>
              </a:rPr>
              <a:t>Главнейшей составляющей этого понятия является репродуктивное здоровье (reproductivehealth).</a:t>
            </a:r>
          </a:p>
          <a:p>
            <a:pPr marL="0" lvl="0" indent="450359" algn="just">
              <a:buNone/>
            </a:pPr>
            <a:r>
              <a:rPr lang="ru-RU" sz="2200">
                <a:latin typeface="Times New Roman" pitchFamily="18"/>
                <a:cs typeface="Times New Roman" pitchFamily="18"/>
              </a:rPr>
              <a:t>По типу воздействия на репродуктивное здоровье можно выделить два вида эффектов репродуктивной токсичности, являющихся результатом влияния непосредственно на мужскую и женскую половую функцию (плодовитость) и развитие потомства.</a:t>
            </a:r>
          </a:p>
          <a:p>
            <a:pPr marL="0" lvl="0" indent="450359" algn="just">
              <a:buNone/>
            </a:pPr>
            <a:r>
              <a:rPr lang="ru-RU" sz="2200">
                <a:latin typeface="Times New Roman" pitchFamily="18"/>
                <a:cs typeface="Times New Roman" pitchFamily="18"/>
              </a:rPr>
              <a:t>Первый вид эффектов проявляется в форме таких изменений мужского и женского репродуктивного здоровья, как замедление полового развития, снижение плодовитости и либидо, стойкие нарушения менструального цикла и сперматогенеза, гинекологические заболевания, нарушение течения беременности (угрожающий аборт, самопроизвольный аборт, угроза преждевременных родов, осложнения второй половины беременности), родов и лактации, преждевременное репродуктивное старение и др.</a:t>
            </a:r>
          </a:p>
          <a:p>
            <a:pPr marL="0" lvl="0" indent="450359" algn="just">
              <a:buNone/>
            </a:pPr>
            <a:r>
              <a:rPr lang="ru-RU" sz="2200">
                <a:latin typeface="Times New Roman" pitchFamily="18"/>
                <a:cs typeface="Times New Roman" pitchFamily="18"/>
              </a:rPr>
              <a:t>Ко второму виду эффектов относятся нарушения нормального развития плода как до, так и после рождения, обусловленные неблагоприятным воздействием на любого из родителей до зачатия или влиянием на развитие потомства в пренатальный и постнатальный период.</a:t>
            </a:r>
          </a:p>
          <a:p>
            <a:pPr marL="0" lvl="0" indent="0">
              <a:lnSpc>
                <a:spcPct val="108000"/>
              </a:lnSpc>
              <a:spcAft>
                <a:spcPts val="799"/>
              </a:spcAft>
              <a:buNone/>
            </a:pPr>
            <a:r>
              <a:rPr lang="ru-RU" sz="2200">
                <a:latin typeface="Times New Roman" pitchFamily="18"/>
                <a:cs typeface="Times New Roman" pitchFamily="18"/>
              </a:rPr>
              <a:t>Изменение отдельных показателей состояния репродуктивного здоровья под воздействием загрязненной окружающей среды рассмотрим по физиологическому циклу - начиная от невозможности зачатия ребенка и заканчивая нарушениями состояния здоровья новорожденных детей.</a:t>
            </a:r>
          </a:p>
        </p:txBody>
      </p:sp>
    </p:spTree>
  </p:cSld>
  <p:clrMapOvr>
    <a:masterClrMapping/>
  </p:clrMapOvr>
  <p:transition spd="med">
    <p:zo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pic>
        <p:nvPicPr>
          <p:cNvPr id="4" name=""/>
          <p:cNvPicPr>
            <a:picLocks noChangeAspect="1"/>
          </p:cNvPicPr>
          <p:nvPr/>
        </p:nvPicPr>
        <p:blipFill>
          <a:blip r:embed="rId3">
            <a:lum/>
            <a:alphaModFix/>
          </a:blip>
          <a:srcRect/>
          <a:stretch>
            <a:fillRect/>
          </a:stretch>
        </p:blipFill>
        <p:spPr>
          <a:xfrm>
            <a:off x="0" y="65160"/>
            <a:ext cx="9993240" cy="7494840"/>
          </a:xfrm>
          <a:prstGeom prst="rect">
            <a:avLst/>
          </a:prstGeom>
          <a:noFill/>
          <a:ln>
            <a:noFill/>
          </a:ln>
        </p:spPr>
      </p:pic>
    </p:spTree>
  </p:cSld>
  <p:clrMapOvr>
    <a:masterClrMapping/>
  </p:clrMapOvr>
  <p:transition spd="med">
    <p:zo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0" y="287338"/>
            <a:ext cx="9720832" cy="1249362"/>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ctr" hangingPunct="0">
              <a:spcBef>
                <a:spcPts val="0"/>
              </a:spcBef>
            </a:pPr>
            <a:endParaRPr lang="ru-RU" sz="2400" b="0" dirty="0">
              <a:latin typeface="Times New Roman" pitchFamily="18" charset="0"/>
              <a:ea typeface="Andale Sans UI" pitchFamily="2"/>
              <a:cs typeface="Times New Roman" pitchFamily="18" charset="0"/>
            </a:endParaRPr>
          </a:p>
        </p:txBody>
      </p:sp>
      <p:pic>
        <p:nvPicPr>
          <p:cNvPr id="4" name=""/>
          <p:cNvPicPr>
            <a:picLocks noChangeAspect="1"/>
          </p:cNvPicPr>
          <p:nvPr/>
        </p:nvPicPr>
        <p:blipFill>
          <a:blip r:embed="rId3">
            <a:lum/>
            <a:alphaModFix/>
          </a:blip>
          <a:srcRect/>
          <a:stretch>
            <a:fillRect/>
          </a:stretch>
        </p:blipFill>
        <p:spPr>
          <a:xfrm>
            <a:off x="900000" y="1170000"/>
            <a:ext cx="8280000" cy="6210000"/>
          </a:xfrm>
          <a:prstGeom prst="rect">
            <a:avLst/>
          </a:prstGeom>
          <a:noFill/>
          <a:ln>
            <a:noFill/>
          </a:ln>
        </p:spPr>
      </p:pic>
    </p:spTree>
  </p:cSld>
  <p:clrMapOvr>
    <a:masterClrMapping/>
  </p:clrMapOvr>
  <p:transition spd="med">
    <p:zo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sp>
        <p:nvSpPr>
          <p:cNvPr id="3" name="Текст 2"/>
          <p:cNvSpPr txBox="1">
            <a:spLocks noGrp="1"/>
          </p:cNvSpPr>
          <p:nvPr>
            <p:ph type="body" idx="4294967295"/>
          </p:nvPr>
        </p:nvSpPr>
        <p:spPr>
          <a:xfrm>
            <a:off x="0" y="1824038"/>
            <a:ext cx="9072563" cy="4384675"/>
          </a:xfrm>
        </p:spPr>
        <p:txBody>
          <a:bodyPr>
            <a:normAutofit fontScale="92500"/>
          </a:bodyPr>
          <a:lstStyle>
            <a:defPPr marL="432000" marR="0" lvl="0" indent="-324000">
              <a:spcBef>
                <a:spcPts val="0"/>
              </a:spcBef>
              <a:spcAft>
                <a:spcPts val="1528"/>
              </a:spcAft>
              <a:buSzPct val="45000"/>
              <a:buFont typeface="StarSymbol"/>
              <a:buNone/>
              <a:defRPr lang="ru-RU" sz="3470" b="0" i="0" u="none" strike="noStrike" kern="1200">
                <a:ln>
                  <a:noFill/>
                </a:ln>
                <a:latin typeface="Liberation Sans" pitchFamily="34"/>
                <a:ea typeface="Droid Sans Fallback" pitchFamily="2"/>
                <a:cs typeface="Lohit Hindi" pitchFamily="2"/>
              </a:defRPr>
            </a:defPPr>
            <a:lvl1pPr marL="432000" marR="0" lvl="0" indent="-324000">
              <a:spcBef>
                <a:spcPts val="0"/>
              </a:spcBef>
              <a:spcAft>
                <a:spcPts val="1528"/>
              </a:spcAft>
              <a:buSzPct val="45000"/>
              <a:buFont typeface="StarSymbol"/>
              <a:buChar char="●"/>
              <a:defRPr lang="ru-RU" sz="3470" b="0" i="0" u="none" strike="noStrike" kern="1200">
                <a:ln>
                  <a:noFill/>
                </a:ln>
                <a:latin typeface="Liberation Sans" pitchFamily="34"/>
                <a:ea typeface="Droid Sans Fallback" pitchFamily="2"/>
                <a:cs typeface="Lohit Hindi" pitchFamily="2"/>
              </a:defRPr>
            </a:lvl1pPr>
            <a:lvl2pPr marL="864000" marR="0" lvl="1" indent="-324000">
              <a:spcBef>
                <a:spcPts val="0"/>
              </a:spcBef>
              <a:spcAft>
                <a:spcPts val="1225"/>
              </a:spcAft>
              <a:buSzPct val="75000"/>
              <a:buFont typeface="StarSymbol"/>
              <a:buChar char="–"/>
              <a:defRPr lang="ru-RU" sz="3040" b="0" i="0" u="none" strike="noStrike" kern="1200">
                <a:ln>
                  <a:noFill/>
                </a:ln>
                <a:latin typeface="Liberation Sans" pitchFamily="34"/>
                <a:ea typeface="Droid Sans Fallback" pitchFamily="2"/>
                <a:cs typeface="Lohit Hindi" pitchFamily="2"/>
              </a:defRPr>
            </a:lvl2pPr>
            <a:lvl3pPr marL="1295999" marR="0" lvl="2" indent="-288000">
              <a:spcBef>
                <a:spcPts val="0"/>
              </a:spcBef>
              <a:spcAft>
                <a:spcPts val="916"/>
              </a:spcAft>
              <a:buSzPct val="45000"/>
              <a:buFont typeface="StarSymbol"/>
              <a:buChar char="●"/>
              <a:defRPr lang="ru-RU" sz="2600" b="0" i="0" u="none" strike="noStrike" kern="1200">
                <a:ln>
                  <a:noFill/>
                </a:ln>
                <a:latin typeface="Liberation Sans" pitchFamily="34"/>
                <a:ea typeface="Droid Sans Fallback" pitchFamily="2"/>
                <a:cs typeface="Lohit Hindi" pitchFamily="2"/>
              </a:defRPr>
            </a:lvl3pPr>
            <a:lvl4pPr marL="1728000" marR="0" lvl="3" indent="-216000">
              <a:spcBef>
                <a:spcPts val="0"/>
              </a:spcBef>
              <a:spcAft>
                <a:spcPts val="609"/>
              </a:spcAft>
              <a:buSzPct val="75000"/>
              <a:buFont typeface="StarSymbol"/>
              <a:buChar char="–"/>
              <a:defRPr lang="ru-RU" sz="2170" b="0" i="0" u="none" strike="noStrike" kern="1200">
                <a:ln>
                  <a:noFill/>
                </a:ln>
                <a:latin typeface="Liberation Sans" pitchFamily="34"/>
                <a:ea typeface="Droid Sans Fallback" pitchFamily="2"/>
                <a:cs typeface="Lohit Hindi" pitchFamily="2"/>
              </a:defRPr>
            </a:lvl4pPr>
            <a:lvl5pPr marL="2160000" marR="0" lvl="4"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5pPr>
            <a:lvl6pPr marL="2591999" marR="0" lvl="5"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6pPr>
            <a:lvl7pPr marL="3023999" marR="0" lvl="6"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7pPr>
            <a:lvl8pPr marL="3456000" marR="0" lvl="7"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8pPr>
            <a:lvl9pPr marL="3887999" marR="0" lvl="8"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9pPr>
          </a:lstStyle>
          <a:p>
            <a:pPr marL="0" lvl="0" indent="450359" algn="just">
              <a:buNone/>
            </a:pPr>
            <a:r>
              <a:rPr lang="ru-RU" sz="2400">
                <a:latin typeface="Times New Roman" pitchFamily="18"/>
                <a:cs typeface="Times New Roman" pitchFamily="18"/>
              </a:rPr>
              <a:t>Едва ли не полное отсутствие предложения ценностей культуры порождает отсутствие спроса на них. Поэтому необходима постоянная работа над продвижением в массы и отдельно в институт семьи общепринятых и декларируемых современных ценностей. Среди них:</a:t>
            </a:r>
          </a:p>
          <a:p>
            <a:pPr marL="0" lvl="0" indent="450359" algn="just">
              <a:buNone/>
            </a:pPr>
            <a:r>
              <a:rPr lang="ru-RU" sz="2400">
                <a:latin typeface="Times New Roman" pitchFamily="18"/>
                <a:cs typeface="Times New Roman" pitchFamily="18"/>
              </a:rPr>
              <a:t>1 .Уважение к человеческой личности.</a:t>
            </a:r>
          </a:p>
          <a:p>
            <a:pPr marL="0" lvl="0" indent="450359" algn="just">
              <a:buNone/>
            </a:pPr>
            <a:r>
              <a:rPr lang="ru-RU" sz="2400">
                <a:latin typeface="Times New Roman" pitchFamily="18"/>
                <a:cs typeface="Times New Roman" pitchFamily="18"/>
              </a:rPr>
              <a:t>2. Признание права собственности.</a:t>
            </a:r>
          </a:p>
          <a:p>
            <a:pPr marL="0" lvl="0" indent="450359" algn="just">
              <a:buNone/>
            </a:pPr>
            <a:r>
              <a:rPr lang="ru-RU" sz="2400">
                <a:latin typeface="Times New Roman" pitchFamily="18"/>
                <a:cs typeface="Times New Roman" pitchFamily="18"/>
              </a:rPr>
              <a:t>3.Уважение к законам своей страны и семейным правилам и нормам.</a:t>
            </a:r>
          </a:p>
          <a:p>
            <a:pPr marL="0" lvl="0" indent="450359" algn="just">
              <a:buNone/>
            </a:pPr>
            <a:r>
              <a:rPr lang="ru-RU" sz="2400">
                <a:latin typeface="Times New Roman" pitchFamily="18"/>
                <a:cs typeface="Times New Roman" pitchFamily="18"/>
              </a:rPr>
              <a:t>4. Право на социальную и правовую защищённость в государстве.</a:t>
            </a:r>
          </a:p>
          <a:p>
            <a:pPr marL="0" lvl="0" indent="450359" algn="just">
              <a:buNone/>
            </a:pPr>
            <a:r>
              <a:rPr lang="ru-RU" sz="2400">
                <a:latin typeface="Times New Roman" pitchFamily="18"/>
                <a:cs typeface="Times New Roman" pitchFamily="18"/>
              </a:rPr>
              <a:t>5. Удовлетворение насущных материальных потребностей.</a:t>
            </a:r>
          </a:p>
        </p:txBody>
      </p:sp>
    </p:spTree>
  </p:cSld>
  <p:clrMapOvr>
    <a:masterClrMapping/>
  </p:clrMapOvr>
  <p:transition spd="med">
    <p:zo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0" y="-98425"/>
            <a:ext cx="7021513" cy="2020888"/>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pPr>
            <a:r>
              <a:rPr lang="ru-RU" sz="5400" b="0" dirty="0">
                <a:latin typeface="Times New Roman" pitchFamily="18" charset="0"/>
                <a:ea typeface="Andale Sans UI" pitchFamily="2"/>
                <a:cs typeface="Times New Roman" pitchFamily="18" charset="0"/>
              </a:rPr>
              <a:t>Происхождение семьи</a:t>
            </a:r>
            <a:br>
              <a:rPr lang="ru-RU" sz="5400" b="0" dirty="0">
                <a:latin typeface="Times New Roman" pitchFamily="18" charset="0"/>
                <a:ea typeface="Andale Sans UI" pitchFamily="2"/>
                <a:cs typeface="Times New Roman" pitchFamily="18" charset="0"/>
              </a:rPr>
            </a:br>
            <a:endParaRPr lang="ru-RU" dirty="0"/>
          </a:p>
        </p:txBody>
      </p:sp>
      <p:sp>
        <p:nvSpPr>
          <p:cNvPr id="3" name="Текст 2"/>
          <p:cNvSpPr txBox="1">
            <a:spLocks noGrp="1"/>
          </p:cNvSpPr>
          <p:nvPr>
            <p:ph type="body" idx="4294967295"/>
          </p:nvPr>
        </p:nvSpPr>
        <p:spPr>
          <a:xfrm>
            <a:off x="0" y="1259557"/>
            <a:ext cx="9072563" cy="4384675"/>
          </a:xfrm>
        </p:spPr>
        <p:txBody>
          <a:bodyPr>
            <a:normAutofit fontScale="85000" lnSpcReduction="20000"/>
          </a:bodyPr>
          <a:lstStyle>
            <a:defPPr marL="432000" marR="0" lvl="0" indent="-324000">
              <a:spcBef>
                <a:spcPts val="0"/>
              </a:spcBef>
              <a:spcAft>
                <a:spcPts val="1528"/>
              </a:spcAft>
              <a:buSzPct val="45000"/>
              <a:buFont typeface="StarSymbol"/>
              <a:buNone/>
              <a:defRPr lang="ru-RU" sz="3470" b="0" i="0" u="none" strike="noStrike" kern="1200">
                <a:ln>
                  <a:noFill/>
                </a:ln>
                <a:latin typeface="Liberation Sans" pitchFamily="34"/>
                <a:ea typeface="Droid Sans Fallback" pitchFamily="2"/>
                <a:cs typeface="Lohit Hindi" pitchFamily="2"/>
              </a:defRPr>
            </a:defPPr>
            <a:lvl1pPr marL="432000" marR="0" lvl="0" indent="-324000">
              <a:spcBef>
                <a:spcPts val="0"/>
              </a:spcBef>
              <a:spcAft>
                <a:spcPts val="1528"/>
              </a:spcAft>
              <a:buSzPct val="45000"/>
              <a:buFont typeface="StarSymbol"/>
              <a:buChar char="●"/>
              <a:defRPr lang="ru-RU" sz="3470" b="0" i="0" u="none" strike="noStrike" kern="1200">
                <a:ln>
                  <a:noFill/>
                </a:ln>
                <a:latin typeface="Liberation Sans" pitchFamily="34"/>
                <a:ea typeface="Droid Sans Fallback" pitchFamily="2"/>
                <a:cs typeface="Lohit Hindi" pitchFamily="2"/>
              </a:defRPr>
            </a:lvl1pPr>
            <a:lvl2pPr marL="864000" marR="0" lvl="1" indent="-324000">
              <a:spcBef>
                <a:spcPts val="0"/>
              </a:spcBef>
              <a:spcAft>
                <a:spcPts val="1225"/>
              </a:spcAft>
              <a:buSzPct val="75000"/>
              <a:buFont typeface="StarSymbol"/>
              <a:buChar char="–"/>
              <a:defRPr lang="ru-RU" sz="3040" b="0" i="0" u="none" strike="noStrike" kern="1200">
                <a:ln>
                  <a:noFill/>
                </a:ln>
                <a:latin typeface="Liberation Sans" pitchFamily="34"/>
                <a:ea typeface="Droid Sans Fallback" pitchFamily="2"/>
                <a:cs typeface="Lohit Hindi" pitchFamily="2"/>
              </a:defRPr>
            </a:lvl2pPr>
            <a:lvl3pPr marL="1295999" marR="0" lvl="2" indent="-288000">
              <a:spcBef>
                <a:spcPts val="0"/>
              </a:spcBef>
              <a:spcAft>
                <a:spcPts val="916"/>
              </a:spcAft>
              <a:buSzPct val="45000"/>
              <a:buFont typeface="StarSymbol"/>
              <a:buChar char="●"/>
              <a:defRPr lang="ru-RU" sz="2600" b="0" i="0" u="none" strike="noStrike" kern="1200">
                <a:ln>
                  <a:noFill/>
                </a:ln>
                <a:latin typeface="Liberation Sans" pitchFamily="34"/>
                <a:ea typeface="Droid Sans Fallback" pitchFamily="2"/>
                <a:cs typeface="Lohit Hindi" pitchFamily="2"/>
              </a:defRPr>
            </a:lvl3pPr>
            <a:lvl4pPr marL="1728000" marR="0" lvl="3" indent="-216000">
              <a:spcBef>
                <a:spcPts val="0"/>
              </a:spcBef>
              <a:spcAft>
                <a:spcPts val="609"/>
              </a:spcAft>
              <a:buSzPct val="75000"/>
              <a:buFont typeface="StarSymbol"/>
              <a:buChar char="–"/>
              <a:defRPr lang="ru-RU" sz="2170" b="0" i="0" u="none" strike="noStrike" kern="1200">
                <a:ln>
                  <a:noFill/>
                </a:ln>
                <a:latin typeface="Liberation Sans" pitchFamily="34"/>
                <a:ea typeface="Droid Sans Fallback" pitchFamily="2"/>
                <a:cs typeface="Lohit Hindi" pitchFamily="2"/>
              </a:defRPr>
            </a:lvl4pPr>
            <a:lvl5pPr marL="2160000" marR="0" lvl="4"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5pPr>
            <a:lvl6pPr marL="2591999" marR="0" lvl="5"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6pPr>
            <a:lvl7pPr marL="3023999" marR="0" lvl="6"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7pPr>
            <a:lvl8pPr marL="3456000" marR="0" lvl="7"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8pPr>
            <a:lvl9pPr marL="3887999" marR="0" lvl="8"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9pPr>
          </a:lstStyle>
          <a:p>
            <a:pPr lvl="0"/>
            <a:r>
              <a:rPr lang="ru-RU" dirty="0"/>
              <a:t>Семья – одна из необходимых и основных ступеней бытия человека. Через деятельность семьи реализуется связь природного и социального, обеспечивается переход от биологического к социальному состоянию индивида. Именно здесь индивид становится личностью. Семья – способ физического и духовного бытия человека, выполняет функции посредника, связующего звена между естественными и социальными основами развития общества.</a:t>
            </a:r>
          </a:p>
        </p:txBody>
      </p:sp>
      <p:pic>
        <p:nvPicPr>
          <p:cNvPr id="4" name=""/>
          <p:cNvPicPr>
            <a:picLocks noChangeAspect="1"/>
          </p:cNvPicPr>
          <p:nvPr/>
        </p:nvPicPr>
        <p:blipFill>
          <a:blip r:embed="rId3">
            <a:lum/>
            <a:alphaModFix/>
          </a:blip>
          <a:srcRect/>
          <a:stretch>
            <a:fillRect/>
          </a:stretch>
        </p:blipFill>
        <p:spPr>
          <a:xfrm>
            <a:off x="5384880" y="5400000"/>
            <a:ext cx="2895119" cy="2133360"/>
          </a:xfrm>
          <a:prstGeom prst="rect">
            <a:avLst/>
          </a:prstGeom>
          <a:noFill/>
          <a:ln>
            <a:noFill/>
          </a:ln>
        </p:spPr>
      </p:pic>
    </p:spTree>
  </p:cSld>
  <p:clrMapOvr>
    <a:masterClrMapping/>
  </p:clrMapOvr>
  <p:transition spd="med">
    <p:zo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3" name="Текст 2"/>
          <p:cNvSpPr txBox="1">
            <a:spLocks noGrp="1"/>
          </p:cNvSpPr>
          <p:nvPr>
            <p:ph type="body" idx="4294967295"/>
          </p:nvPr>
        </p:nvSpPr>
        <p:spPr>
          <a:xfrm>
            <a:off x="0" y="179388"/>
            <a:ext cx="9072563" cy="4384675"/>
          </a:xfrm>
        </p:spPr>
        <p:txBody>
          <a:bodyPr>
            <a:normAutofit fontScale="62500" lnSpcReduction="20000"/>
          </a:bodyPr>
          <a:lstStyle>
            <a:defPPr marL="432000" marR="0" lvl="0" indent="-324000">
              <a:spcBef>
                <a:spcPts val="0"/>
              </a:spcBef>
              <a:spcAft>
                <a:spcPts val="1528"/>
              </a:spcAft>
              <a:buSzPct val="45000"/>
              <a:buFont typeface="StarSymbol"/>
              <a:buNone/>
              <a:defRPr lang="ru-RU" sz="3470" b="0" i="0" u="none" strike="noStrike" kern="1200">
                <a:ln>
                  <a:noFill/>
                </a:ln>
                <a:latin typeface="Liberation Sans" pitchFamily="34"/>
                <a:ea typeface="Droid Sans Fallback" pitchFamily="2"/>
                <a:cs typeface="Lohit Hindi" pitchFamily="2"/>
              </a:defRPr>
            </a:defPPr>
            <a:lvl1pPr marL="432000" marR="0" lvl="0" indent="-324000">
              <a:spcBef>
                <a:spcPts val="0"/>
              </a:spcBef>
              <a:spcAft>
                <a:spcPts val="1528"/>
              </a:spcAft>
              <a:buSzPct val="45000"/>
              <a:buFont typeface="StarSymbol"/>
              <a:buChar char="●"/>
              <a:defRPr lang="ru-RU" sz="3470" b="0" i="0" u="none" strike="noStrike" kern="1200">
                <a:ln>
                  <a:noFill/>
                </a:ln>
                <a:latin typeface="Liberation Sans" pitchFamily="34"/>
                <a:ea typeface="Droid Sans Fallback" pitchFamily="2"/>
                <a:cs typeface="Lohit Hindi" pitchFamily="2"/>
              </a:defRPr>
            </a:lvl1pPr>
            <a:lvl2pPr marL="864000" marR="0" lvl="1" indent="-324000">
              <a:spcBef>
                <a:spcPts val="0"/>
              </a:spcBef>
              <a:spcAft>
                <a:spcPts val="1225"/>
              </a:spcAft>
              <a:buSzPct val="75000"/>
              <a:buFont typeface="StarSymbol"/>
              <a:buChar char="–"/>
              <a:defRPr lang="ru-RU" sz="3040" b="0" i="0" u="none" strike="noStrike" kern="1200">
                <a:ln>
                  <a:noFill/>
                </a:ln>
                <a:latin typeface="Liberation Sans" pitchFamily="34"/>
                <a:ea typeface="Droid Sans Fallback" pitchFamily="2"/>
                <a:cs typeface="Lohit Hindi" pitchFamily="2"/>
              </a:defRPr>
            </a:lvl2pPr>
            <a:lvl3pPr marL="1295999" marR="0" lvl="2" indent="-288000">
              <a:spcBef>
                <a:spcPts val="0"/>
              </a:spcBef>
              <a:spcAft>
                <a:spcPts val="916"/>
              </a:spcAft>
              <a:buSzPct val="45000"/>
              <a:buFont typeface="StarSymbol"/>
              <a:buChar char="●"/>
              <a:defRPr lang="ru-RU" sz="2600" b="0" i="0" u="none" strike="noStrike" kern="1200">
                <a:ln>
                  <a:noFill/>
                </a:ln>
                <a:latin typeface="Liberation Sans" pitchFamily="34"/>
                <a:ea typeface="Droid Sans Fallback" pitchFamily="2"/>
                <a:cs typeface="Lohit Hindi" pitchFamily="2"/>
              </a:defRPr>
            </a:lvl3pPr>
            <a:lvl4pPr marL="1728000" marR="0" lvl="3" indent="-216000">
              <a:spcBef>
                <a:spcPts val="0"/>
              </a:spcBef>
              <a:spcAft>
                <a:spcPts val="609"/>
              </a:spcAft>
              <a:buSzPct val="75000"/>
              <a:buFont typeface="StarSymbol"/>
              <a:buChar char="–"/>
              <a:defRPr lang="ru-RU" sz="2170" b="0" i="0" u="none" strike="noStrike" kern="1200">
                <a:ln>
                  <a:noFill/>
                </a:ln>
                <a:latin typeface="Liberation Sans" pitchFamily="34"/>
                <a:ea typeface="Droid Sans Fallback" pitchFamily="2"/>
                <a:cs typeface="Lohit Hindi" pitchFamily="2"/>
              </a:defRPr>
            </a:lvl4pPr>
            <a:lvl5pPr marL="2160000" marR="0" lvl="4"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5pPr>
            <a:lvl6pPr marL="2591999" marR="0" lvl="5"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6pPr>
            <a:lvl7pPr marL="3023999" marR="0" lvl="6"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7pPr>
            <a:lvl8pPr marL="3456000" marR="0" lvl="7"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8pPr>
            <a:lvl9pPr marL="3887999" marR="0" lvl="8"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9pPr>
          </a:lstStyle>
          <a:p>
            <a:pPr lvl="0"/>
            <a:r>
              <a:rPr lang="ru-RU" u="sng" dirty="0"/>
              <a:t>Семья - это такой фундамент общества и такая микросреда</a:t>
            </a:r>
            <a:r>
              <a:rPr lang="ru-RU" dirty="0"/>
              <a:t>, климат которой способствует или препятствует развитию моральных и физических сил человека, становлению его как социального существа. Именно в семье закладываются те нравственные основы, которые способствую развитию личности.</a:t>
            </a:r>
            <a:br>
              <a:rPr lang="ru-RU" dirty="0"/>
            </a:br>
            <a:r>
              <a:rPr lang="ru-RU" u="sng" dirty="0"/>
              <a:t>Семья – это сложное социальное образование. </a:t>
            </a:r>
            <a:r>
              <a:rPr lang="ru-RU" dirty="0"/>
              <a:t>Исследователи определяют ее как исторически конкретную систему взаимоотношений между супругами, между родителями и детьми, как малую группу, члены которой связаны брачными или родственными отношениями, общностью быта и взаимной моральной ответственностью, как социальную необходимость, которая обусловлена потребностью общества в физическом и духовном воспроизводстве населения.</a:t>
            </a:r>
            <a:br>
              <a:rPr lang="ru-RU" dirty="0"/>
            </a:br>
            <a:endParaRPr lang="ru-RU" dirty="0"/>
          </a:p>
        </p:txBody>
      </p:sp>
      <p:pic>
        <p:nvPicPr>
          <p:cNvPr id="4" name=""/>
          <p:cNvPicPr>
            <a:picLocks noChangeAspect="1"/>
          </p:cNvPicPr>
          <p:nvPr/>
        </p:nvPicPr>
        <p:blipFill>
          <a:blip r:embed="rId3">
            <a:lum/>
            <a:alphaModFix/>
          </a:blip>
          <a:srcRect/>
          <a:stretch>
            <a:fillRect/>
          </a:stretch>
        </p:blipFill>
        <p:spPr>
          <a:xfrm>
            <a:off x="2025359" y="4320000"/>
            <a:ext cx="5714640" cy="3238200"/>
          </a:xfrm>
          <a:prstGeom prst="rect">
            <a:avLst/>
          </a:prstGeom>
          <a:noFill/>
          <a:ln>
            <a:noFill/>
          </a:ln>
        </p:spPr>
      </p:pic>
    </p:spTree>
  </p:cSld>
  <p:clrMapOvr>
    <a:masterClrMapping/>
  </p:clrMapOvr>
  <p:transition spd="med">
    <p:zo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1440408" y="0"/>
            <a:ext cx="7021513" cy="1247775"/>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ru-RU" sz="3000" dirty="0"/>
              <a:t>Типы семьи:</a:t>
            </a:r>
          </a:p>
        </p:txBody>
      </p:sp>
      <p:sp>
        <p:nvSpPr>
          <p:cNvPr id="3" name="Текст 2"/>
          <p:cNvSpPr txBox="1">
            <a:spLocks noGrp="1"/>
          </p:cNvSpPr>
          <p:nvPr>
            <p:ph type="body" idx="4294967295"/>
          </p:nvPr>
        </p:nvSpPr>
        <p:spPr>
          <a:xfrm>
            <a:off x="0" y="683493"/>
            <a:ext cx="9791700" cy="5940425"/>
          </a:xfrm>
        </p:spPr>
        <p:txBody>
          <a:bodyPr>
            <a:noAutofit/>
          </a:bodyPr>
          <a:lstStyle>
            <a:defPPr marL="432000" marR="0" lvl="0" indent="-324000">
              <a:spcBef>
                <a:spcPts val="0"/>
              </a:spcBef>
              <a:spcAft>
                <a:spcPts val="1528"/>
              </a:spcAft>
              <a:buSzPct val="45000"/>
              <a:buFont typeface="StarSymbol"/>
              <a:buNone/>
              <a:defRPr lang="ru-RU" sz="3470" b="0" i="0" u="none" strike="noStrike" kern="1200">
                <a:ln>
                  <a:noFill/>
                </a:ln>
                <a:latin typeface="Liberation Sans" pitchFamily="34"/>
                <a:ea typeface="Droid Sans Fallback" pitchFamily="2"/>
                <a:cs typeface="Lohit Hindi" pitchFamily="2"/>
              </a:defRPr>
            </a:defPPr>
            <a:lvl1pPr marL="432000" marR="0" lvl="0" indent="-324000">
              <a:spcBef>
                <a:spcPts val="0"/>
              </a:spcBef>
              <a:spcAft>
                <a:spcPts val="1528"/>
              </a:spcAft>
              <a:buSzPct val="45000"/>
              <a:buFont typeface="StarSymbol"/>
              <a:buChar char="●"/>
              <a:defRPr lang="ru-RU" sz="3470" b="0" i="0" u="none" strike="noStrike" kern="1200">
                <a:ln>
                  <a:noFill/>
                </a:ln>
                <a:latin typeface="Liberation Sans" pitchFamily="34"/>
                <a:ea typeface="Droid Sans Fallback" pitchFamily="2"/>
                <a:cs typeface="Lohit Hindi" pitchFamily="2"/>
              </a:defRPr>
            </a:lvl1pPr>
            <a:lvl2pPr marL="864000" marR="0" lvl="1" indent="-324000">
              <a:spcBef>
                <a:spcPts val="0"/>
              </a:spcBef>
              <a:spcAft>
                <a:spcPts val="1225"/>
              </a:spcAft>
              <a:buSzPct val="75000"/>
              <a:buFont typeface="StarSymbol"/>
              <a:buChar char="–"/>
              <a:defRPr lang="ru-RU" sz="3040" b="0" i="0" u="none" strike="noStrike" kern="1200">
                <a:ln>
                  <a:noFill/>
                </a:ln>
                <a:latin typeface="Liberation Sans" pitchFamily="34"/>
                <a:ea typeface="Droid Sans Fallback" pitchFamily="2"/>
                <a:cs typeface="Lohit Hindi" pitchFamily="2"/>
              </a:defRPr>
            </a:lvl2pPr>
            <a:lvl3pPr marL="1295999" marR="0" lvl="2" indent="-288000">
              <a:spcBef>
                <a:spcPts val="0"/>
              </a:spcBef>
              <a:spcAft>
                <a:spcPts val="916"/>
              </a:spcAft>
              <a:buSzPct val="45000"/>
              <a:buFont typeface="StarSymbol"/>
              <a:buChar char="●"/>
              <a:defRPr lang="ru-RU" sz="2600" b="0" i="0" u="none" strike="noStrike" kern="1200">
                <a:ln>
                  <a:noFill/>
                </a:ln>
                <a:latin typeface="Liberation Sans" pitchFamily="34"/>
                <a:ea typeface="Droid Sans Fallback" pitchFamily="2"/>
                <a:cs typeface="Lohit Hindi" pitchFamily="2"/>
              </a:defRPr>
            </a:lvl3pPr>
            <a:lvl4pPr marL="1728000" marR="0" lvl="3" indent="-216000">
              <a:spcBef>
                <a:spcPts val="0"/>
              </a:spcBef>
              <a:spcAft>
                <a:spcPts val="609"/>
              </a:spcAft>
              <a:buSzPct val="75000"/>
              <a:buFont typeface="StarSymbol"/>
              <a:buChar char="–"/>
              <a:defRPr lang="ru-RU" sz="2170" b="0" i="0" u="none" strike="noStrike" kern="1200">
                <a:ln>
                  <a:noFill/>
                </a:ln>
                <a:latin typeface="Liberation Sans" pitchFamily="34"/>
                <a:ea typeface="Droid Sans Fallback" pitchFamily="2"/>
                <a:cs typeface="Lohit Hindi" pitchFamily="2"/>
              </a:defRPr>
            </a:lvl4pPr>
            <a:lvl5pPr marL="2160000" marR="0" lvl="4"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5pPr>
            <a:lvl6pPr marL="2591999" marR="0" lvl="5"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6pPr>
            <a:lvl7pPr marL="3023999" marR="0" lvl="6"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7pPr>
            <a:lvl8pPr marL="3456000" marR="0" lvl="7"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8pPr>
            <a:lvl9pPr marL="3887999" marR="0" lvl="8"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9pPr>
          </a:lstStyle>
          <a:p>
            <a:pPr lvl="0">
              <a:lnSpc>
                <a:spcPct val="120000"/>
              </a:lnSpc>
            </a:pPr>
            <a:r>
              <a:rPr lang="ru-RU" sz="1800" b="1" dirty="0">
                <a:latin typeface="Times New Roman" pitchFamily="18" charset="0"/>
                <a:cs typeface="Times New Roman" pitchFamily="18" charset="0"/>
              </a:rPr>
              <a:t>Российский исследователь В.С. </a:t>
            </a:r>
            <a:r>
              <a:rPr lang="ru-RU" sz="1800" b="1" dirty="0" err="1">
                <a:latin typeface="Times New Roman" pitchFamily="18" charset="0"/>
                <a:cs typeface="Times New Roman" pitchFamily="18" charset="0"/>
              </a:rPr>
              <a:t>Торохтий</a:t>
            </a:r>
            <a:r>
              <a:rPr lang="ru-RU" sz="1800" b="1" dirty="0">
                <a:latin typeface="Times New Roman" pitchFamily="18" charset="0"/>
                <a:cs typeface="Times New Roman" pitchFamily="18" charset="0"/>
              </a:rPr>
              <a:t> проводит типологию по следующим принципам:</a:t>
            </a:r>
          </a:p>
          <a:p>
            <a:pPr lvl="0">
              <a:lnSpc>
                <a:spcPct val="120000"/>
              </a:lnSpc>
            </a:pPr>
            <a:r>
              <a:rPr lang="ru-RU" sz="1800" b="1" dirty="0">
                <a:latin typeface="Times New Roman" pitchFamily="18" charset="0"/>
                <a:cs typeface="Times New Roman" pitchFamily="18" charset="0"/>
              </a:rPr>
              <a:t>- по </a:t>
            </a:r>
            <a:r>
              <a:rPr lang="ru-RU" sz="1800" b="1" dirty="0" err="1">
                <a:latin typeface="Times New Roman" pitchFamily="18" charset="0"/>
                <a:cs typeface="Times New Roman" pitchFamily="18" charset="0"/>
              </a:rPr>
              <a:t>детности</a:t>
            </a:r>
            <a:r>
              <a:rPr lang="ru-RU" sz="1800" b="1" dirty="0">
                <a:latin typeface="Times New Roman" pitchFamily="18" charset="0"/>
                <a:cs typeface="Times New Roman" pitchFamily="18" charset="0"/>
              </a:rPr>
              <a:t>: бездетная, однодетная, </a:t>
            </a:r>
            <a:r>
              <a:rPr lang="ru-RU" sz="1800" b="1" dirty="0" err="1">
                <a:latin typeface="Times New Roman" pitchFamily="18" charset="0"/>
                <a:cs typeface="Times New Roman" pitchFamily="18" charset="0"/>
              </a:rPr>
              <a:t>малодетная</a:t>
            </a:r>
            <a:r>
              <a:rPr lang="ru-RU" sz="1800" b="1" dirty="0">
                <a:latin typeface="Times New Roman" pitchFamily="18" charset="0"/>
                <a:cs typeface="Times New Roman" pitchFamily="18" charset="0"/>
              </a:rPr>
              <a:t> и многодетная;</a:t>
            </a:r>
          </a:p>
          <a:p>
            <a:pPr lvl="0">
              <a:lnSpc>
                <a:spcPct val="120000"/>
              </a:lnSpc>
            </a:pPr>
            <a:r>
              <a:rPr lang="ru-RU" sz="1800" b="1" dirty="0">
                <a:latin typeface="Times New Roman" pitchFamily="18" charset="0"/>
                <a:cs typeface="Times New Roman" pitchFamily="18" charset="0"/>
              </a:rPr>
              <a:t>- по составу: неполная, отдельная, простая, сложная (из нескольких поколений), большая, семья повторного брака;</a:t>
            </a:r>
          </a:p>
          <a:p>
            <a:pPr lvl="0">
              <a:lnSpc>
                <a:spcPct val="120000"/>
              </a:lnSpc>
            </a:pPr>
            <a:r>
              <a:rPr lang="ru-RU" sz="1800" b="1" dirty="0">
                <a:latin typeface="Times New Roman" pitchFamily="18" charset="0"/>
                <a:cs typeface="Times New Roman" pitchFamily="18" charset="0"/>
              </a:rPr>
              <a:t>- по структуре: с одной брачной парой, с детьми или без детей, с одним из родителей супругов и другими родственниками, с двумя и более брачными парами, с детьми или без детей;</a:t>
            </a:r>
          </a:p>
          <a:p>
            <a:pPr lvl="0">
              <a:lnSpc>
                <a:spcPct val="120000"/>
              </a:lnSpc>
            </a:pPr>
            <a:r>
              <a:rPr lang="ru-RU" sz="1800" b="1" dirty="0">
                <a:latin typeface="Times New Roman" pitchFamily="18" charset="0"/>
                <a:cs typeface="Times New Roman" pitchFamily="18" charset="0"/>
              </a:rPr>
              <a:t>- по типу главенства семьи: </a:t>
            </a:r>
            <a:r>
              <a:rPr lang="ru-RU" sz="1800" b="1" dirty="0" err="1">
                <a:latin typeface="Times New Roman" pitchFamily="18" charset="0"/>
                <a:cs typeface="Times New Roman" pitchFamily="18" charset="0"/>
              </a:rPr>
              <a:t>эголитарные</a:t>
            </a:r>
            <a:r>
              <a:rPr lang="ru-RU" sz="1800" b="1" dirty="0">
                <a:latin typeface="Times New Roman" pitchFamily="18" charset="0"/>
                <a:cs typeface="Times New Roman" pitchFamily="18" charset="0"/>
              </a:rPr>
              <a:t>, авторитарные семьи.</a:t>
            </a:r>
          </a:p>
          <a:p>
            <a:pPr lvl="0">
              <a:lnSpc>
                <a:spcPct val="120000"/>
              </a:lnSpc>
            </a:pPr>
            <a:r>
              <a:rPr lang="ru-RU" sz="1800" b="1" dirty="0">
                <a:latin typeface="Times New Roman" pitchFamily="18" charset="0"/>
                <a:cs typeface="Times New Roman" pitchFamily="18" charset="0"/>
              </a:rPr>
              <a:t>-по семейному быту, укладу: семья - «отдушина», семья </a:t>
            </a:r>
            <a:r>
              <a:rPr lang="ru-RU" sz="1800" b="1" dirty="0" err="1">
                <a:latin typeface="Times New Roman" pitchFamily="18" charset="0"/>
                <a:cs typeface="Times New Roman" pitchFamily="18" charset="0"/>
              </a:rPr>
              <a:t>детоцентрического</a:t>
            </a:r>
            <a:r>
              <a:rPr lang="ru-RU" sz="1800" b="1" dirty="0">
                <a:latin typeface="Times New Roman" pitchFamily="18" charset="0"/>
                <a:cs typeface="Times New Roman" pitchFamily="18" charset="0"/>
              </a:rPr>
              <a:t> типа; семья типа спортивной команды или дискуссионного клуба; семья, ставящая на первое место комфорт, здоровье, порядок;</a:t>
            </a:r>
          </a:p>
          <a:p>
            <a:pPr lvl="0">
              <a:lnSpc>
                <a:spcPct val="120000"/>
              </a:lnSpc>
            </a:pPr>
            <a:r>
              <a:rPr lang="ru-RU" sz="1800" b="1" dirty="0">
                <a:latin typeface="Times New Roman" pitchFamily="18" charset="0"/>
                <a:cs typeface="Times New Roman" pitchFamily="18" charset="0"/>
              </a:rPr>
              <a:t>-по однородности социального состава: социально гомогенные (однородные) и гетерогенные (неоднородные) семьи</a:t>
            </a:r>
            <a:r>
              <a:rPr lang="ru-RU" sz="1800" b="1" dirty="0" smtClean="0">
                <a:latin typeface="Times New Roman" pitchFamily="18" charset="0"/>
                <a:cs typeface="Times New Roman" pitchFamily="18" charset="0"/>
              </a:rPr>
              <a:t>;</a:t>
            </a:r>
            <a:endParaRPr lang="ru-RU" sz="1800" b="1" dirty="0">
              <a:latin typeface="Times New Roman" pitchFamily="18" charset="0"/>
              <a:cs typeface="Times New Roman" pitchFamily="18" charset="0"/>
            </a:endParaRPr>
          </a:p>
        </p:txBody>
      </p:sp>
      <p:pic>
        <p:nvPicPr>
          <p:cNvPr id="4" name=""/>
          <p:cNvPicPr>
            <a:picLocks noChangeAspect="1"/>
          </p:cNvPicPr>
          <p:nvPr/>
        </p:nvPicPr>
        <p:blipFill>
          <a:blip r:embed="rId3">
            <a:lum/>
            <a:alphaModFix/>
          </a:blip>
          <a:srcRect/>
          <a:stretch>
            <a:fillRect/>
          </a:stretch>
        </p:blipFill>
        <p:spPr>
          <a:xfrm>
            <a:off x="8640000" y="0"/>
            <a:ext cx="1260000" cy="1802160"/>
          </a:xfrm>
          <a:prstGeom prst="rect">
            <a:avLst/>
          </a:prstGeom>
          <a:noFill/>
          <a:ln>
            <a:noFill/>
          </a:ln>
        </p:spPr>
      </p:pic>
    </p:spTree>
  </p:cSld>
  <p:clrMapOvr>
    <a:masterClrMapping/>
  </p:clrMapOvr>
  <p:transition spd="med">
    <p:zo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7784" y="179437"/>
            <a:ext cx="9433048" cy="6740307"/>
          </a:xfrm>
          <a:prstGeom prst="rect">
            <a:avLst/>
          </a:prstGeom>
        </p:spPr>
        <p:txBody>
          <a:bodyPr wrap="square">
            <a:spAutoFit/>
          </a:bodyPr>
          <a:lstStyle/>
          <a:p>
            <a:pPr lvl="0" algn="just">
              <a:lnSpc>
                <a:spcPct val="120000"/>
              </a:lnSpc>
            </a:pPr>
            <a:r>
              <a:rPr lang="ru-RU" b="1" dirty="0" smtClean="0">
                <a:latin typeface="Times New Roman" pitchFamily="18" charset="0"/>
                <a:cs typeface="Times New Roman" pitchFamily="18" charset="0"/>
              </a:rPr>
              <a:t>-по семейному стажу: молодожены, молодая семья, семья, ждущая ребенка, семья среднего супружества, старшего супружеского возраста, пожилые супружеские пары;</a:t>
            </a:r>
          </a:p>
          <a:p>
            <a:pPr lvl="0" algn="just">
              <a:lnSpc>
                <a:spcPct val="120000"/>
              </a:lnSpc>
            </a:pPr>
            <a:r>
              <a:rPr lang="ru-RU" b="1" dirty="0" smtClean="0">
                <a:latin typeface="Times New Roman" pitchFamily="18" charset="0"/>
                <a:cs typeface="Times New Roman" pitchFamily="18" charset="0"/>
              </a:rPr>
              <a:t>-по качеству отношений и атмосфере в семье: благополучная, устойчивая, педагогически слабая, нестабильная, дезорганизованная;</a:t>
            </a:r>
          </a:p>
          <a:p>
            <a:pPr lvl="0" algn="just">
              <a:lnSpc>
                <a:spcPct val="120000"/>
              </a:lnSpc>
            </a:pPr>
            <a:r>
              <a:rPr lang="ru-RU" b="1" dirty="0" smtClean="0">
                <a:latin typeface="Times New Roman" pitchFamily="18" charset="0"/>
                <a:cs typeface="Times New Roman" pitchFamily="18" charset="0"/>
              </a:rPr>
              <a:t>-по географическому признаку: городская, сельская, отдаленная (районы Дальнего Севера);</a:t>
            </a:r>
          </a:p>
          <a:p>
            <a:pPr lvl="0" algn="just">
              <a:lnSpc>
                <a:spcPct val="120000"/>
              </a:lnSpc>
            </a:pPr>
            <a:r>
              <a:rPr lang="ru-RU" b="1" dirty="0" smtClean="0">
                <a:latin typeface="Times New Roman" pitchFamily="18" charset="0"/>
                <a:cs typeface="Times New Roman" pitchFamily="18" charset="0"/>
              </a:rPr>
              <a:t>-по типу потребительского поведения: семьи с «физиологическим» или «</a:t>
            </a:r>
            <a:r>
              <a:rPr lang="ru-RU" b="1" dirty="0" err="1" smtClean="0">
                <a:latin typeface="Times New Roman" pitchFamily="18" charset="0"/>
                <a:cs typeface="Times New Roman" pitchFamily="18" charset="0"/>
              </a:rPr>
              <a:t>наивнопотребительским</a:t>
            </a:r>
            <a:r>
              <a:rPr lang="ru-RU" b="1" dirty="0" smtClean="0">
                <a:latin typeface="Times New Roman" pitchFamily="18" charset="0"/>
                <a:cs typeface="Times New Roman" pitchFamily="18" charset="0"/>
              </a:rPr>
              <a:t>» типом поведения (преимущественно с пищевой направленностью); семьи с интеллектуальным типом потребления, т.е. с высоким уровнем расходов на покупку книг, журналов, зрелищные мероприятия и т.д., семьи с промежуточным типом потребления;</a:t>
            </a:r>
          </a:p>
          <a:p>
            <a:pPr lvl="0" algn="just">
              <a:lnSpc>
                <a:spcPct val="120000"/>
              </a:lnSpc>
            </a:pPr>
            <a:r>
              <a:rPr lang="ru-RU" b="1" dirty="0" smtClean="0">
                <a:latin typeface="Times New Roman" pitchFamily="18" charset="0"/>
                <a:cs typeface="Times New Roman" pitchFamily="18" charset="0"/>
              </a:rPr>
              <a:t>-по особым условиям семейной жизни: студенческая семья, «</a:t>
            </a:r>
            <a:r>
              <a:rPr lang="ru-RU" b="1" dirty="0" err="1" smtClean="0">
                <a:latin typeface="Times New Roman" pitchFamily="18" charset="0"/>
                <a:cs typeface="Times New Roman" pitchFamily="18" charset="0"/>
              </a:rPr>
              <a:t>дистантная</a:t>
            </a:r>
            <a:r>
              <a:rPr lang="ru-RU" b="1" dirty="0" smtClean="0">
                <a:latin typeface="Times New Roman" pitchFamily="18" charset="0"/>
                <a:cs typeface="Times New Roman" pitchFamily="18" charset="0"/>
              </a:rPr>
              <a:t>» семья, «внебрачная семья»;</a:t>
            </a:r>
          </a:p>
          <a:p>
            <a:pPr lvl="0" algn="just">
              <a:lnSpc>
                <a:spcPct val="120000"/>
              </a:lnSpc>
            </a:pPr>
            <a:r>
              <a:rPr lang="ru-RU" b="1" dirty="0" smtClean="0">
                <a:latin typeface="Times New Roman" pitchFamily="18" charset="0"/>
                <a:cs typeface="Times New Roman" pitchFamily="18" charset="0"/>
              </a:rPr>
              <a:t>-по социальной мобильности: реактивные семьи, семьи средней активности и активные семьи;</a:t>
            </a:r>
          </a:p>
          <a:p>
            <a:pPr lvl="0" algn="just">
              <a:lnSpc>
                <a:spcPct val="120000"/>
              </a:lnSpc>
            </a:pPr>
            <a:r>
              <a:rPr lang="ru-RU" b="1" dirty="0" smtClean="0">
                <a:latin typeface="Times New Roman" pitchFamily="18" charset="0"/>
                <a:cs typeface="Times New Roman" pitchFamily="18" charset="0"/>
              </a:rPr>
              <a:t>-по степени кооперации совместной деятельности: традиционные, коллективистские, индивидуалистические;</a:t>
            </a:r>
          </a:p>
          <a:p>
            <a:pPr lvl="0" algn="just">
              <a:lnSpc>
                <a:spcPct val="120000"/>
              </a:lnSpc>
            </a:pPr>
            <a:r>
              <a:rPr lang="ru-RU" b="1" dirty="0" smtClean="0">
                <a:latin typeface="Times New Roman" pitchFamily="18" charset="0"/>
                <a:cs typeface="Times New Roman" pitchFamily="18" charset="0"/>
              </a:rPr>
              <a:t>-по характеру проведения досуга: открытые и закрытые;</a:t>
            </a:r>
          </a:p>
          <a:p>
            <a:pPr lvl="0" algn="just">
              <a:lnSpc>
                <a:spcPct val="120000"/>
              </a:lnSpc>
            </a:pPr>
            <a:r>
              <a:rPr lang="ru-RU" b="1" dirty="0" smtClean="0">
                <a:latin typeface="Times New Roman" pitchFamily="18" charset="0"/>
                <a:cs typeface="Times New Roman" pitchFamily="18" charset="0"/>
              </a:rPr>
              <a:t>-по состоянию психологического здоровья: здоровая семья, невротическая семья, </a:t>
            </a:r>
            <a:r>
              <a:rPr lang="ru-RU" b="1" dirty="0" err="1" smtClean="0">
                <a:latin typeface="Times New Roman" pitchFamily="18" charset="0"/>
                <a:cs typeface="Times New Roman" pitchFamily="18" charset="0"/>
              </a:rPr>
              <a:t>виктимогенная</a:t>
            </a:r>
            <a:r>
              <a:rPr lang="ru-RU" b="1" dirty="0" smtClean="0">
                <a:latin typeface="Times New Roman" pitchFamily="18" charset="0"/>
                <a:cs typeface="Times New Roman" pitchFamily="18" charset="0"/>
              </a:rPr>
              <a:t> семья.</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815489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0" y="287338"/>
            <a:ext cx="7021513" cy="1249362"/>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hangingPunct="0">
              <a:spcBef>
                <a:spcPts val="0"/>
              </a:spcBef>
            </a:pPr>
            <a:r>
              <a:rPr lang="ru-RU" sz="4800" b="0" dirty="0">
                <a:latin typeface="Times New Roman" pitchFamily="18" charset="0"/>
                <a:ea typeface="Andale Sans UI" pitchFamily="2"/>
                <a:cs typeface="Times New Roman" pitchFamily="18" charset="0"/>
              </a:rPr>
              <a:t>Структурная характеристика семьи.</a:t>
            </a:r>
            <a:endParaRPr lang="ru-RU" sz="4800" b="0" dirty="0">
              <a:latin typeface="Times New Roman" pitchFamily="18" charset="0"/>
              <a:ea typeface="Andale Sans UI" pitchFamily="2"/>
              <a:cs typeface="Times New Roman" pitchFamily="18" charset="0"/>
            </a:endParaRPr>
          </a:p>
        </p:txBody>
      </p:sp>
      <p:sp>
        <p:nvSpPr>
          <p:cNvPr id="3" name="Текст 2"/>
          <p:cNvSpPr txBox="1">
            <a:spLocks noGrp="1"/>
          </p:cNvSpPr>
          <p:nvPr>
            <p:ph type="body" idx="4294967295"/>
          </p:nvPr>
        </p:nvSpPr>
        <p:spPr>
          <a:xfrm>
            <a:off x="0" y="1824038"/>
            <a:ext cx="9072563" cy="4384675"/>
          </a:xfrm>
        </p:spPr>
        <p:txBody>
          <a:bodyPr>
            <a:normAutofit fontScale="85000" lnSpcReduction="20000"/>
          </a:bodyPr>
          <a:lstStyle>
            <a:defPPr marL="432000" marR="0" lvl="0" indent="-324000">
              <a:spcBef>
                <a:spcPts val="0"/>
              </a:spcBef>
              <a:spcAft>
                <a:spcPts val="1528"/>
              </a:spcAft>
              <a:buSzPct val="45000"/>
              <a:buFont typeface="StarSymbol"/>
              <a:buNone/>
              <a:defRPr lang="ru-RU" sz="3470" b="0" i="0" u="none" strike="noStrike" kern="1200">
                <a:ln>
                  <a:noFill/>
                </a:ln>
                <a:latin typeface="Liberation Sans" pitchFamily="34"/>
                <a:ea typeface="Droid Sans Fallback" pitchFamily="2"/>
                <a:cs typeface="Lohit Hindi" pitchFamily="2"/>
              </a:defRPr>
            </a:defPPr>
            <a:lvl1pPr marL="432000" marR="0" lvl="0" indent="-324000">
              <a:spcBef>
                <a:spcPts val="0"/>
              </a:spcBef>
              <a:spcAft>
                <a:spcPts val="1528"/>
              </a:spcAft>
              <a:buSzPct val="45000"/>
              <a:buFont typeface="StarSymbol"/>
              <a:buChar char="●"/>
              <a:defRPr lang="ru-RU" sz="3470" b="0" i="0" u="none" strike="noStrike" kern="1200">
                <a:ln>
                  <a:noFill/>
                </a:ln>
                <a:latin typeface="Liberation Sans" pitchFamily="34"/>
                <a:ea typeface="Droid Sans Fallback" pitchFamily="2"/>
                <a:cs typeface="Lohit Hindi" pitchFamily="2"/>
              </a:defRPr>
            </a:lvl1pPr>
            <a:lvl2pPr marL="864000" marR="0" lvl="1" indent="-324000">
              <a:spcBef>
                <a:spcPts val="0"/>
              </a:spcBef>
              <a:spcAft>
                <a:spcPts val="1225"/>
              </a:spcAft>
              <a:buSzPct val="75000"/>
              <a:buFont typeface="StarSymbol"/>
              <a:buChar char="–"/>
              <a:defRPr lang="ru-RU" sz="3040" b="0" i="0" u="none" strike="noStrike" kern="1200">
                <a:ln>
                  <a:noFill/>
                </a:ln>
                <a:latin typeface="Liberation Sans" pitchFamily="34"/>
                <a:ea typeface="Droid Sans Fallback" pitchFamily="2"/>
                <a:cs typeface="Lohit Hindi" pitchFamily="2"/>
              </a:defRPr>
            </a:lvl2pPr>
            <a:lvl3pPr marL="1295999" marR="0" lvl="2" indent="-288000">
              <a:spcBef>
                <a:spcPts val="0"/>
              </a:spcBef>
              <a:spcAft>
                <a:spcPts val="916"/>
              </a:spcAft>
              <a:buSzPct val="45000"/>
              <a:buFont typeface="StarSymbol"/>
              <a:buChar char="●"/>
              <a:defRPr lang="ru-RU" sz="2600" b="0" i="0" u="none" strike="noStrike" kern="1200">
                <a:ln>
                  <a:noFill/>
                </a:ln>
                <a:latin typeface="Liberation Sans" pitchFamily="34"/>
                <a:ea typeface="Droid Sans Fallback" pitchFamily="2"/>
                <a:cs typeface="Lohit Hindi" pitchFamily="2"/>
              </a:defRPr>
            </a:lvl3pPr>
            <a:lvl4pPr marL="1728000" marR="0" lvl="3" indent="-216000">
              <a:spcBef>
                <a:spcPts val="0"/>
              </a:spcBef>
              <a:spcAft>
                <a:spcPts val="609"/>
              </a:spcAft>
              <a:buSzPct val="75000"/>
              <a:buFont typeface="StarSymbol"/>
              <a:buChar char="–"/>
              <a:defRPr lang="ru-RU" sz="2170" b="0" i="0" u="none" strike="noStrike" kern="1200">
                <a:ln>
                  <a:noFill/>
                </a:ln>
                <a:latin typeface="Liberation Sans" pitchFamily="34"/>
                <a:ea typeface="Droid Sans Fallback" pitchFamily="2"/>
                <a:cs typeface="Lohit Hindi" pitchFamily="2"/>
              </a:defRPr>
            </a:lvl4pPr>
            <a:lvl5pPr marL="2160000" marR="0" lvl="4"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5pPr>
            <a:lvl6pPr marL="2591999" marR="0" lvl="5"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6pPr>
            <a:lvl7pPr marL="3023999" marR="0" lvl="6"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7pPr>
            <a:lvl8pPr marL="3456000" marR="0" lvl="7"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8pPr>
            <a:lvl9pPr marL="3887999" marR="0" lvl="8"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9pPr>
          </a:lstStyle>
          <a:p>
            <a:pPr lvl="0"/>
            <a:r>
              <a:rPr lang="ru-RU" dirty="0"/>
              <a:t>Типы брачно-семейных отношений: </a:t>
            </a:r>
            <a:br>
              <a:rPr lang="ru-RU" dirty="0"/>
            </a:br>
            <a:r>
              <a:rPr lang="ru-RU" dirty="0"/>
              <a:t>1.Брачно-семейные отношения на основе честной контрактной системы</a:t>
            </a:r>
            <a:br>
              <a:rPr lang="ru-RU" dirty="0"/>
            </a:br>
            <a:r>
              <a:rPr lang="ru-RU" dirty="0"/>
              <a:t>2. Брачно-семейные отношения на основе нечестного контракт</a:t>
            </a:r>
            <a:br>
              <a:rPr lang="ru-RU" dirty="0"/>
            </a:br>
            <a:r>
              <a:rPr lang="ru-RU" dirty="0"/>
              <a:t>3. Брачно-семейные отношения по принуждению.</a:t>
            </a:r>
            <a:br>
              <a:rPr lang="ru-RU" dirty="0"/>
            </a:br>
            <a:r>
              <a:rPr lang="ru-RU" dirty="0"/>
              <a:t>4. Брачно-семейные отношения как ритуальное исполнение социально-нормативных установок</a:t>
            </a:r>
            <a:br>
              <a:rPr lang="ru-RU" dirty="0"/>
            </a:br>
            <a:r>
              <a:rPr lang="ru-RU" dirty="0"/>
              <a:t>5. Брачно-семейные отношения, освященные любовью.</a:t>
            </a:r>
          </a:p>
        </p:txBody>
      </p:sp>
      <p:pic>
        <p:nvPicPr>
          <p:cNvPr id="4" name=""/>
          <p:cNvPicPr>
            <a:picLocks noChangeAspect="1"/>
          </p:cNvPicPr>
          <p:nvPr/>
        </p:nvPicPr>
        <p:blipFill>
          <a:blip r:embed="rId3">
            <a:lum/>
            <a:alphaModFix/>
          </a:blip>
          <a:srcRect/>
          <a:stretch>
            <a:fillRect/>
          </a:stretch>
        </p:blipFill>
        <p:spPr>
          <a:xfrm>
            <a:off x="7200000" y="180000"/>
            <a:ext cx="2880000" cy="1800000"/>
          </a:xfrm>
          <a:prstGeom prst="rect">
            <a:avLst/>
          </a:prstGeom>
          <a:noFill/>
          <a:ln>
            <a:noFill/>
          </a:ln>
        </p:spPr>
      </p:pic>
      <p:pic>
        <p:nvPicPr>
          <p:cNvPr id="5" name=""/>
          <p:cNvPicPr>
            <a:picLocks noChangeAspect="1"/>
          </p:cNvPicPr>
          <p:nvPr/>
        </p:nvPicPr>
        <p:blipFill>
          <a:blip r:embed="rId4">
            <a:lum/>
            <a:alphaModFix/>
          </a:blip>
          <a:srcRect/>
          <a:stretch>
            <a:fillRect/>
          </a:stretch>
        </p:blipFill>
        <p:spPr>
          <a:xfrm>
            <a:off x="7234199" y="5760000"/>
            <a:ext cx="2485800" cy="1635119"/>
          </a:xfrm>
          <a:prstGeom prst="rect">
            <a:avLst/>
          </a:prstGeom>
          <a:noFill/>
          <a:ln>
            <a:noFill/>
          </a:ln>
        </p:spPr>
      </p:pic>
    </p:spTree>
  </p:cSld>
  <p:clrMapOvr>
    <a:masterClrMapping/>
  </p:clrMapOvr>
  <p:transition spd="med">
    <p:zo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3" name="Текст 2"/>
          <p:cNvSpPr txBox="1">
            <a:spLocks noGrp="1"/>
          </p:cNvSpPr>
          <p:nvPr>
            <p:ph type="body" idx="4294967295"/>
          </p:nvPr>
        </p:nvSpPr>
        <p:spPr>
          <a:xfrm>
            <a:off x="0" y="2095500"/>
            <a:ext cx="9072563" cy="4384675"/>
          </a:xfrm>
        </p:spPr>
        <p:txBody>
          <a:bodyPr>
            <a:normAutofit fontScale="85000" lnSpcReduction="20000"/>
          </a:bodyPr>
          <a:lstStyle>
            <a:defPPr marL="432000" marR="0" lvl="0" indent="-324000">
              <a:spcBef>
                <a:spcPts val="0"/>
              </a:spcBef>
              <a:spcAft>
                <a:spcPts val="1528"/>
              </a:spcAft>
              <a:buSzPct val="45000"/>
              <a:buFont typeface="StarSymbol"/>
              <a:buNone/>
              <a:defRPr lang="ru-RU" sz="3470" b="0" i="0" u="none" strike="noStrike" kern="1200">
                <a:ln>
                  <a:noFill/>
                </a:ln>
                <a:latin typeface="Liberation Sans" pitchFamily="34"/>
                <a:ea typeface="Droid Sans Fallback" pitchFamily="2"/>
                <a:cs typeface="Lohit Hindi" pitchFamily="2"/>
              </a:defRPr>
            </a:defPPr>
            <a:lvl1pPr marL="432000" marR="0" lvl="0" indent="-324000">
              <a:spcBef>
                <a:spcPts val="0"/>
              </a:spcBef>
              <a:spcAft>
                <a:spcPts val="1528"/>
              </a:spcAft>
              <a:buSzPct val="45000"/>
              <a:buFont typeface="StarSymbol"/>
              <a:buChar char="●"/>
              <a:defRPr lang="ru-RU" sz="3470" b="0" i="0" u="none" strike="noStrike" kern="1200">
                <a:ln>
                  <a:noFill/>
                </a:ln>
                <a:latin typeface="Liberation Sans" pitchFamily="34"/>
                <a:ea typeface="Droid Sans Fallback" pitchFamily="2"/>
                <a:cs typeface="Lohit Hindi" pitchFamily="2"/>
              </a:defRPr>
            </a:lvl1pPr>
            <a:lvl2pPr marL="864000" marR="0" lvl="1" indent="-324000">
              <a:spcBef>
                <a:spcPts val="0"/>
              </a:spcBef>
              <a:spcAft>
                <a:spcPts val="1225"/>
              </a:spcAft>
              <a:buSzPct val="75000"/>
              <a:buFont typeface="StarSymbol"/>
              <a:buChar char="–"/>
              <a:defRPr lang="ru-RU" sz="3040" b="0" i="0" u="none" strike="noStrike" kern="1200">
                <a:ln>
                  <a:noFill/>
                </a:ln>
                <a:latin typeface="Liberation Sans" pitchFamily="34"/>
                <a:ea typeface="Droid Sans Fallback" pitchFamily="2"/>
                <a:cs typeface="Lohit Hindi" pitchFamily="2"/>
              </a:defRPr>
            </a:lvl2pPr>
            <a:lvl3pPr marL="1295999" marR="0" lvl="2" indent="-288000">
              <a:spcBef>
                <a:spcPts val="0"/>
              </a:spcBef>
              <a:spcAft>
                <a:spcPts val="916"/>
              </a:spcAft>
              <a:buSzPct val="45000"/>
              <a:buFont typeface="StarSymbol"/>
              <a:buChar char="●"/>
              <a:defRPr lang="ru-RU" sz="2600" b="0" i="0" u="none" strike="noStrike" kern="1200">
                <a:ln>
                  <a:noFill/>
                </a:ln>
                <a:latin typeface="Liberation Sans" pitchFamily="34"/>
                <a:ea typeface="Droid Sans Fallback" pitchFamily="2"/>
                <a:cs typeface="Lohit Hindi" pitchFamily="2"/>
              </a:defRPr>
            </a:lvl3pPr>
            <a:lvl4pPr marL="1728000" marR="0" lvl="3" indent="-216000">
              <a:spcBef>
                <a:spcPts val="0"/>
              </a:spcBef>
              <a:spcAft>
                <a:spcPts val="609"/>
              </a:spcAft>
              <a:buSzPct val="75000"/>
              <a:buFont typeface="StarSymbol"/>
              <a:buChar char="–"/>
              <a:defRPr lang="ru-RU" sz="2170" b="0" i="0" u="none" strike="noStrike" kern="1200">
                <a:ln>
                  <a:noFill/>
                </a:ln>
                <a:latin typeface="Liberation Sans" pitchFamily="34"/>
                <a:ea typeface="Droid Sans Fallback" pitchFamily="2"/>
                <a:cs typeface="Lohit Hindi" pitchFamily="2"/>
              </a:defRPr>
            </a:lvl4pPr>
            <a:lvl5pPr marL="2160000" marR="0" lvl="4"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5pPr>
            <a:lvl6pPr marL="2591999" marR="0" lvl="5"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6pPr>
            <a:lvl7pPr marL="3023999" marR="0" lvl="6"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7pPr>
            <a:lvl8pPr marL="3456000" marR="0" lvl="7"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8pPr>
            <a:lvl9pPr marL="3887999" marR="0" lvl="8"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9pPr>
          </a:lstStyle>
          <a:p>
            <a:pPr lvl="0">
              <a:buNone/>
            </a:pPr>
            <a:r>
              <a:rPr lang="ru-RU"/>
              <a:t>Особую значимость приобретают основные жизненные ориентации или жизненные стратегии семейных партнеров:</a:t>
            </a:r>
          </a:p>
          <a:p>
            <a:pPr lvl="0"/>
            <a:r>
              <a:rPr lang="ru-RU"/>
              <a:t>- внутренний контроль – внешний контроль;</a:t>
            </a:r>
          </a:p>
          <a:p>
            <a:pPr lvl="0"/>
            <a:r>
              <a:rPr lang="ru-RU"/>
              <a:t>- эгоизм – альтруизм;</a:t>
            </a:r>
          </a:p>
          <a:p>
            <a:pPr lvl="0"/>
            <a:r>
              <a:rPr lang="ru-RU"/>
              <a:t>- ориентация на общественные нормы – на себя;</a:t>
            </a:r>
          </a:p>
          <a:p>
            <a:pPr lvl="0"/>
            <a:r>
              <a:rPr lang="ru-RU"/>
              <a:t>- принятие противоречий - их неприятие;</a:t>
            </a:r>
          </a:p>
          <a:p>
            <a:pPr lvl="0"/>
            <a:r>
              <a:rPr lang="ru-RU"/>
              <a:t>- чувство собственного достоинства – неверие в себя</a:t>
            </a:r>
          </a:p>
        </p:txBody>
      </p:sp>
      <p:pic>
        <p:nvPicPr>
          <p:cNvPr id="4" name=""/>
          <p:cNvPicPr>
            <a:picLocks noChangeAspect="1"/>
          </p:cNvPicPr>
          <p:nvPr/>
        </p:nvPicPr>
        <p:blipFill>
          <a:blip r:embed="rId3">
            <a:lum/>
            <a:alphaModFix/>
          </a:blip>
          <a:srcRect/>
          <a:stretch>
            <a:fillRect/>
          </a:stretch>
        </p:blipFill>
        <p:spPr>
          <a:xfrm>
            <a:off x="7740000" y="59400"/>
            <a:ext cx="2340000" cy="2269799"/>
          </a:xfrm>
          <a:prstGeom prst="rect">
            <a:avLst/>
          </a:prstGeom>
          <a:noFill/>
          <a:ln>
            <a:noFill/>
          </a:ln>
        </p:spPr>
      </p:pic>
    </p:spTree>
  </p:cSld>
  <p:clrMapOvr>
    <a:masterClrMapping/>
  </p:clrMapOvr>
  <p:transition spd="med">
    <p:zo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3" name="Текст 2"/>
          <p:cNvSpPr txBox="1">
            <a:spLocks noGrp="1"/>
          </p:cNvSpPr>
          <p:nvPr>
            <p:ph type="body" idx="4294967295"/>
          </p:nvPr>
        </p:nvSpPr>
        <p:spPr>
          <a:xfrm>
            <a:off x="0" y="2095500"/>
            <a:ext cx="9072563" cy="4384675"/>
          </a:xfrm>
        </p:spPr>
        <p:txBody>
          <a:bodyPr>
            <a:normAutofit fontScale="47500" lnSpcReduction="20000"/>
          </a:bodyPr>
          <a:lstStyle>
            <a:defPPr marL="432000" marR="0" lvl="0" indent="-324000">
              <a:spcBef>
                <a:spcPts val="0"/>
              </a:spcBef>
              <a:spcAft>
                <a:spcPts val="1528"/>
              </a:spcAft>
              <a:buSzPct val="45000"/>
              <a:buFont typeface="StarSymbol"/>
              <a:buNone/>
              <a:defRPr lang="ru-RU" sz="3470" b="0" i="0" u="none" strike="noStrike" kern="1200">
                <a:ln>
                  <a:noFill/>
                </a:ln>
                <a:latin typeface="Liberation Sans" pitchFamily="34"/>
                <a:ea typeface="Droid Sans Fallback" pitchFamily="2"/>
                <a:cs typeface="Lohit Hindi" pitchFamily="2"/>
              </a:defRPr>
            </a:defPPr>
            <a:lvl1pPr marL="432000" marR="0" lvl="0" indent="-324000">
              <a:spcBef>
                <a:spcPts val="0"/>
              </a:spcBef>
              <a:spcAft>
                <a:spcPts val="1528"/>
              </a:spcAft>
              <a:buSzPct val="45000"/>
              <a:buFont typeface="StarSymbol"/>
              <a:buChar char="●"/>
              <a:defRPr lang="ru-RU" sz="3470" b="0" i="0" u="none" strike="noStrike" kern="1200">
                <a:ln>
                  <a:noFill/>
                </a:ln>
                <a:latin typeface="Liberation Sans" pitchFamily="34"/>
                <a:ea typeface="Droid Sans Fallback" pitchFamily="2"/>
                <a:cs typeface="Lohit Hindi" pitchFamily="2"/>
              </a:defRPr>
            </a:lvl1pPr>
            <a:lvl2pPr marL="864000" marR="0" lvl="1" indent="-324000">
              <a:spcBef>
                <a:spcPts val="0"/>
              </a:spcBef>
              <a:spcAft>
                <a:spcPts val="1225"/>
              </a:spcAft>
              <a:buSzPct val="75000"/>
              <a:buFont typeface="StarSymbol"/>
              <a:buChar char="–"/>
              <a:defRPr lang="ru-RU" sz="3040" b="0" i="0" u="none" strike="noStrike" kern="1200">
                <a:ln>
                  <a:noFill/>
                </a:ln>
                <a:latin typeface="Liberation Sans" pitchFamily="34"/>
                <a:ea typeface="Droid Sans Fallback" pitchFamily="2"/>
                <a:cs typeface="Lohit Hindi" pitchFamily="2"/>
              </a:defRPr>
            </a:lvl2pPr>
            <a:lvl3pPr marL="1295999" marR="0" lvl="2" indent="-288000">
              <a:spcBef>
                <a:spcPts val="0"/>
              </a:spcBef>
              <a:spcAft>
                <a:spcPts val="916"/>
              </a:spcAft>
              <a:buSzPct val="45000"/>
              <a:buFont typeface="StarSymbol"/>
              <a:buChar char="●"/>
              <a:defRPr lang="ru-RU" sz="2600" b="0" i="0" u="none" strike="noStrike" kern="1200">
                <a:ln>
                  <a:noFill/>
                </a:ln>
                <a:latin typeface="Liberation Sans" pitchFamily="34"/>
                <a:ea typeface="Droid Sans Fallback" pitchFamily="2"/>
                <a:cs typeface="Lohit Hindi" pitchFamily="2"/>
              </a:defRPr>
            </a:lvl3pPr>
            <a:lvl4pPr marL="1728000" marR="0" lvl="3" indent="-216000">
              <a:spcBef>
                <a:spcPts val="0"/>
              </a:spcBef>
              <a:spcAft>
                <a:spcPts val="609"/>
              </a:spcAft>
              <a:buSzPct val="75000"/>
              <a:buFont typeface="StarSymbol"/>
              <a:buChar char="–"/>
              <a:defRPr lang="ru-RU" sz="2170" b="0" i="0" u="none" strike="noStrike" kern="1200">
                <a:ln>
                  <a:noFill/>
                </a:ln>
                <a:latin typeface="Liberation Sans" pitchFamily="34"/>
                <a:ea typeface="Droid Sans Fallback" pitchFamily="2"/>
                <a:cs typeface="Lohit Hindi" pitchFamily="2"/>
              </a:defRPr>
            </a:lvl4pPr>
            <a:lvl5pPr marL="2160000" marR="0" lvl="4"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5pPr>
            <a:lvl6pPr marL="2591999" marR="0" lvl="5"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6pPr>
            <a:lvl7pPr marL="3023999" marR="0" lvl="6"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7pPr>
            <a:lvl8pPr marL="3456000" marR="0" lvl="7"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8pPr>
            <a:lvl9pPr marL="3887999" marR="0" lvl="8" indent="-216000">
              <a:spcBef>
                <a:spcPts val="0"/>
              </a:spcBef>
              <a:spcAft>
                <a:spcPts val="303"/>
              </a:spcAft>
              <a:buSzPct val="45000"/>
              <a:buFont typeface="StarSymbol"/>
              <a:buChar char="●"/>
              <a:defRPr lang="ru-RU" sz="2170" b="0" i="0" u="none" strike="noStrike" kern="1200">
                <a:ln>
                  <a:noFill/>
                </a:ln>
                <a:latin typeface="Liberation Sans" pitchFamily="34"/>
                <a:ea typeface="Droid Sans Fallback" pitchFamily="2"/>
                <a:cs typeface="Lohit Hindi" pitchFamily="2"/>
              </a:defRPr>
            </a:lvl9pPr>
          </a:lstStyle>
          <a:p>
            <a:pPr lvl="0">
              <a:buNone/>
            </a:pPr>
            <a:r>
              <a:rPr lang="ru-RU"/>
              <a:t>К другим факторам, стабилизирующим семейные отношения, относят:</a:t>
            </a:r>
          </a:p>
          <a:p>
            <a:pPr lvl="0"/>
            <a:r>
              <a:rPr lang="ru-RU"/>
              <a:t>- постоянное стремление партнеров к сохранению семьи;</a:t>
            </a:r>
          </a:p>
          <a:p>
            <a:pPr lvl="0"/>
            <a:r>
              <a:rPr lang="ru-RU"/>
              <a:t>- желание и способность партнеров к согласованным действиям на благо семьи;</a:t>
            </a:r>
          </a:p>
          <a:p>
            <a:pPr lvl="0"/>
            <a:r>
              <a:rPr lang="ru-RU"/>
              <a:t>- инициативность каждого супруга в решении семейных проблем и реальный вклад каждого в общественные дела;</a:t>
            </a:r>
          </a:p>
          <a:p>
            <a:pPr lvl="0"/>
            <a:r>
              <a:rPr lang="ru-RU"/>
              <a:t>- разумное сочетание разнообразных личных целей и потребностей с общесемейными делами и потребностями;</a:t>
            </a:r>
          </a:p>
          <a:p>
            <a:pPr lvl="0"/>
            <a:r>
              <a:rPr lang="ru-RU"/>
              <a:t>- стремление в трудную минуту к эмоциональному единению и сплочению;</a:t>
            </a:r>
          </a:p>
          <a:p>
            <a:pPr lvl="0"/>
            <a:r>
              <a:rPr lang="ru-RU"/>
              <a:t>- эстетическая привлекательность (внешний вид, манера поведения и т.д.);</a:t>
            </a:r>
          </a:p>
          <a:p>
            <a:pPr lvl="0"/>
            <a:r>
              <a:rPr lang="ru-RU"/>
              <a:t>- способность эмоционально согреть супруга, т.е. вести себя так, чтобы создать атмосферу доверия, непринужденности, сердечности.</a:t>
            </a:r>
          </a:p>
        </p:txBody>
      </p:sp>
      <p:pic>
        <p:nvPicPr>
          <p:cNvPr id="4" name=""/>
          <p:cNvPicPr>
            <a:picLocks noChangeAspect="1"/>
          </p:cNvPicPr>
          <p:nvPr/>
        </p:nvPicPr>
        <p:blipFill>
          <a:blip r:embed="rId3">
            <a:lum/>
            <a:alphaModFix/>
          </a:blip>
          <a:srcRect/>
          <a:stretch>
            <a:fillRect/>
          </a:stretch>
        </p:blipFill>
        <p:spPr>
          <a:xfrm>
            <a:off x="7200000" y="180000"/>
            <a:ext cx="2782079" cy="1852919"/>
          </a:xfrm>
          <a:prstGeom prst="rect">
            <a:avLst/>
          </a:prstGeom>
          <a:noFill/>
          <a:ln>
            <a:noFill/>
          </a:ln>
        </p:spPr>
      </p:pic>
    </p:spTree>
  </p:cSld>
  <p:clrMapOvr>
    <a:masterClrMapping/>
  </p:clrMapOvr>
  <p:transition spd="med">
    <p:zo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1744</Words>
  <Application>Microsoft Office PowerPoint</Application>
  <PresentationFormat>Экран (4:3)</PresentationFormat>
  <Paragraphs>119</Paragraphs>
  <Slides>24</Slides>
  <Notes>22</Notes>
  <HiddenSlides>0</HiddenSlides>
  <MMClips>0</MMClips>
  <ScaleCrop>false</ScaleCrop>
  <HeadingPairs>
    <vt:vector size="4" baseType="variant">
      <vt:variant>
        <vt:lpstr>Тема</vt:lpstr>
      </vt:variant>
      <vt:variant>
        <vt:i4>2</vt:i4>
      </vt:variant>
      <vt:variant>
        <vt:lpstr>Заголовки слайдов</vt:lpstr>
      </vt:variant>
      <vt:variant>
        <vt:i4>24</vt:i4>
      </vt:variant>
    </vt:vector>
  </HeadingPairs>
  <TitlesOfParts>
    <vt:vector size="26" baseType="lpstr">
      <vt:lpstr>Default</vt:lpstr>
      <vt:lpstr>Воздушный поток</vt:lpstr>
      <vt:lpstr>Презентация PowerPoint</vt:lpstr>
      <vt:lpstr>Презентация PowerPoint</vt:lpstr>
      <vt:lpstr>Происхождение семьи </vt:lpstr>
      <vt:lpstr>Презентация PowerPoint</vt:lpstr>
      <vt:lpstr>Типы семьи:</vt:lpstr>
      <vt:lpstr>Презентация PowerPoint</vt:lpstr>
      <vt:lpstr>Структурная характеристика семьи.</vt:lpstr>
      <vt:lpstr>Презентация PowerPoint</vt:lpstr>
      <vt:lpstr>Презентация PowerPoint</vt:lpstr>
      <vt:lpstr>Функции семьи:</vt:lpstr>
      <vt:lpstr>Презентация PowerPoint</vt:lpstr>
      <vt:lpstr>Презентация PowerPoint</vt:lpstr>
      <vt:lpstr>Презентация PowerPoint</vt:lpstr>
      <vt:lpstr>Презентация PowerPoint</vt:lpstr>
      <vt:lpstr>Презентация PowerPoint</vt:lpstr>
      <vt:lpstr>Статусно-ролевая и ценностная структура современной семьи.  </vt:lpstr>
      <vt:lpstr>Психология и культура семейных отношений</vt:lpstr>
      <vt:lpstr>Презентация PowerPoint</vt:lpstr>
      <vt:lpstr>Стратегия ведения семейного спора</vt:lpstr>
      <vt:lpstr>Моральная и социальная ответственность личности за свое репродуктивное здоровье.</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acer</dc:creator>
  <cp:lastModifiedBy>acer</cp:lastModifiedBy>
  <cp:revision>6</cp:revision>
  <dcterms:created xsi:type="dcterms:W3CDTF">2009-04-16T11:32:32Z</dcterms:created>
  <dcterms:modified xsi:type="dcterms:W3CDTF">2018-03-12T10:04:06Z</dcterms:modified>
</cp:coreProperties>
</file>