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132744"/>
            <a:ext cx="4932040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Составил: асс. Щеглова М.И.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://uzi-sarenko.ru/wp-content/uploads/2016/02/img_56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65"/>
            <a:ext cx="2857520" cy="3071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191950"/>
            <a:ext cx="770485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Культура личности и общества. Нравственность и культура.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dirty="0" smtClean="0"/>
              <a:t>Личность это некий социальный образ, категорический императив человеческого достоинства.</a:t>
            </a:r>
            <a:endParaRPr lang="ru-RU" dirty="0"/>
          </a:p>
        </p:txBody>
      </p:sp>
      <p:pic>
        <p:nvPicPr>
          <p:cNvPr id="7170" name="Picture 2" descr="http://www.myhdwallpapers.net/wallpapers/Golden-puzzle-piece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75199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428604"/>
            <a:ext cx="4643470" cy="57864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формах искусства, философии, нравственности человек отстраняет готовые, сросшиеся с его существованием схемы общения, разумения, этического решения, сосредоточивается в начале бытия и мысли.</a:t>
            </a:r>
          </a:p>
          <a:p>
            <a:r>
              <a:rPr lang="ru-RU" sz="2400" dirty="0" smtClean="0"/>
              <a:t>Нравственные нормы передаются последующим поколениям не как система практических выгод, а как система незыблемых «священных» абсолютов.</a:t>
            </a:r>
            <a:endParaRPr lang="ru-RU" sz="2400" dirty="0"/>
          </a:p>
        </p:txBody>
      </p:sp>
      <p:pic>
        <p:nvPicPr>
          <p:cNvPr id="6146" name="Picture 2" descr="https://www.home-hotel.info/wp-content/uploads/2016/12/immigratsiya-v-Evropu-s-rumynskim-pasportom-e1481592013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15289"/>
            <a:ext cx="3571900" cy="4028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357166"/>
            <a:ext cx="4500594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Институциональные нормы. Определенные взаимосвязанные системы обычаев и нравственных норм могут служить для регулирования процессов удовлетворения постоянно возникающих, наиболее значимых потребностей.</a:t>
            </a:r>
            <a:endParaRPr lang="ru-RU" dirty="0"/>
          </a:p>
        </p:txBody>
      </p:sp>
      <p:pic>
        <p:nvPicPr>
          <p:cNvPr id="5124" name="Picture 4" descr="https://onanote.ru/wp-content/uploads/2018/02/family-portrai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3571900" cy="5360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культуры и общества.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357298"/>
            <a:ext cx="8229600" cy="2686056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 культуре человек ставит себя на грань небытия, выходит к последним вопросам бытия, он так или иначе подходит к вопросам философско-логической всеобщности. Если культура предполагает единого субъекта, творящего культуру как единое многоактное произведение, то тем самым культура выталкивает своего Автора за пределы собственно культурных определений.</a:t>
            </a:r>
            <a:endParaRPr lang="ru-RU" dirty="0"/>
          </a:p>
        </p:txBody>
      </p:sp>
      <p:pic>
        <p:nvPicPr>
          <p:cNvPr id="4098" name="Picture 2" descr="https://im0-tub-ru.yandex.net/i?id=d3beefbe97007f961fbd082533f4f87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14752"/>
            <a:ext cx="3357586" cy="2975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488832" cy="528976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i="1" dirty="0" smtClean="0"/>
              <a:t>Взаимодействие между двумя культурами осуществляется по одному из четырех сценариев:</a:t>
            </a:r>
          </a:p>
          <a:p>
            <a:r>
              <a:rPr lang="ru-RU" sz="2400" dirty="0" smtClean="0"/>
              <a:t>1) «плюс на плюс» – взаимное способствование развитию;</a:t>
            </a:r>
          </a:p>
          <a:p>
            <a:r>
              <a:rPr lang="ru-RU" sz="2400" dirty="0" smtClean="0"/>
              <a:t>2) «плюс на минус» – ассимиляция (поглощение) одной культуры другой;</a:t>
            </a:r>
          </a:p>
          <a:p>
            <a:r>
              <a:rPr lang="ru-RU" sz="2400" dirty="0" smtClean="0"/>
              <a:t>3) «минус на плюс» – модель взаимодействия аналогична второму варианту, только контрагенты меняются местами;</a:t>
            </a:r>
          </a:p>
          <a:p>
            <a:r>
              <a:rPr lang="ru-RU" sz="2400" dirty="0" smtClean="0"/>
              <a:t>4) «минус на минус» – обе взаимодействующие культуры подавляют друг друга.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«идеальные типы» взаимодействия культур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1) Интеграция (синтез)</a:t>
            </a:r>
          </a:p>
          <a:p>
            <a:r>
              <a:rPr lang="ru-RU" dirty="0" smtClean="0"/>
              <a:t>а) конвергенция – постепенное слияние культурных систем в качественно новое целое. </a:t>
            </a:r>
          </a:p>
          <a:p>
            <a:r>
              <a:rPr lang="ru-RU" dirty="0" smtClean="0"/>
              <a:t>б) инкорпорация – включение одной культурной системы в другую в качестве «субкультуры». </a:t>
            </a:r>
          </a:p>
          <a:p>
            <a:r>
              <a:rPr lang="ru-RU" dirty="0" smtClean="0"/>
              <a:t>в) ассимиляция – поглощение одной когнитивной системой другой.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2) </a:t>
            </a:r>
            <a:r>
              <a:rPr lang="ru-RU" dirty="0" err="1" smtClean="0"/>
              <a:t>Взаимоизоляция</a:t>
            </a:r>
            <a:r>
              <a:rPr lang="ru-RU" dirty="0" smtClean="0"/>
              <a:t> – каждая из взаимодействующих культур занимает в отношении культуры-контрагента позицию «гетто».</a:t>
            </a:r>
          </a:p>
          <a:p>
            <a:r>
              <a:rPr lang="ru-RU" dirty="0" smtClean="0"/>
              <a:t>3) Перманентный конфликт – означает «войну легитимаций» за периферийное пространство;</a:t>
            </a:r>
          </a:p>
          <a:p>
            <a:r>
              <a:rPr lang="ru-RU" dirty="0" err="1" smtClean="0"/>
              <a:t>Взаимодополнение</a:t>
            </a:r>
            <a:r>
              <a:rPr lang="ru-RU" dirty="0" smtClean="0"/>
              <a:t> – социально-когнитивная система каждой из взаимодействующих культур занимает в общей системе социального знания свою «нишу»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r>
              <a:rPr lang="ru-RU" dirty="0" smtClean="0"/>
              <a:t>Параллелизм в развитии – предполагает изначальное отсутствие каких-либо точек пересечения «жизненных миров» различных культур</a:t>
            </a:r>
          </a:p>
          <a:p>
            <a:r>
              <a:rPr lang="ru-RU" dirty="0" smtClean="0"/>
              <a:t>6) Активный обмен (диалог).</a:t>
            </a:r>
            <a:endParaRPr lang="ru-RU" dirty="0"/>
          </a:p>
        </p:txBody>
      </p:sp>
      <p:pic>
        <p:nvPicPr>
          <p:cNvPr id="31746" name="Picture 2" descr="http://fb.ru/misc/i/gallery/3530/453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06730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4.Понятие нравственности и морали, духовности. Нравственность как духовная характеристика субъекта. Социальная природа морали.</a:t>
            </a:r>
            <a:endParaRPr lang="ru-RU" sz="3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95536" y="3501008"/>
            <a:ext cx="8229600" cy="4311649"/>
          </a:xfrm>
        </p:spPr>
        <p:txBody>
          <a:bodyPr/>
          <a:lstStyle/>
          <a:p>
            <a:r>
              <a:rPr lang="ru-RU" dirty="0" smtClean="0"/>
              <a:t>Моральные и нравственные ценности важны для человека. Моральная ценность - не самое сложное для понимания явление ценности. Здесь чётко выделяется её общественная природа</a:t>
            </a:r>
          </a:p>
          <a:p>
            <a:r>
              <a:rPr lang="ru-RU" dirty="0" smtClean="0"/>
              <a:t>Моральная оценка это часть обыденного морального сознания.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42852"/>
            <a:ext cx="8229600" cy="416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Понятие «духовность» русский термин производный от «духа»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 словаре русского языка» С.И. Ожегова «духовность - это свойство души, состоящее в преобладании духовных, нравственных и интеллектуальных интересов над материальными»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://okknews.ru/wp-content/uploads/2016/03/m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86124"/>
            <a:ext cx="3000396" cy="305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8"/>
            <a:ext cx="8208912" cy="517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План:</a:t>
            </a:r>
          </a:p>
          <a:p>
            <a:endParaRPr lang="ru-RU" sz="2400" dirty="0"/>
          </a:p>
          <a:p>
            <a:r>
              <a:rPr lang="ru-RU" sz="2400" dirty="0" smtClean="0"/>
              <a:t>1</a:t>
            </a:r>
            <a:r>
              <a:rPr lang="ru-RU" sz="2400" dirty="0"/>
              <a:t>. Культура – духовное измерение личности и общества.	</a:t>
            </a:r>
          </a:p>
          <a:p>
            <a:r>
              <a:rPr lang="ru-RU" sz="2400" dirty="0"/>
              <a:t>2. Понятие «человек», «индивидуальность, «личность».	</a:t>
            </a:r>
          </a:p>
          <a:p>
            <a:r>
              <a:rPr lang="ru-RU" sz="2400" dirty="0"/>
              <a:t>3. Диалог культуры и общества.	</a:t>
            </a:r>
          </a:p>
          <a:p>
            <a:r>
              <a:rPr lang="ru-RU" sz="2400" dirty="0"/>
              <a:t>4.Понятие нравственности и морали, духовности. Нравственность как духовная характеристика субъекта. Социальная природа морали.	</a:t>
            </a:r>
          </a:p>
          <a:p>
            <a:r>
              <a:rPr lang="ru-RU" sz="2400" dirty="0"/>
              <a:t>5. Нравственная культура и духовные ценности, потребность человечества в творческой реализации через искусство.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0"/>
            <a:ext cx="4214842" cy="6357958"/>
          </a:xfrm>
        </p:spPr>
        <p:txBody>
          <a:bodyPr>
            <a:normAutofit/>
          </a:bodyPr>
          <a:lstStyle/>
          <a:p>
            <a:r>
              <a:rPr lang="ru-RU" dirty="0" smtClean="0"/>
              <a:t>«Нравственность» - слово, возникшее в русском языке как синоним латинского «мораль» (</a:t>
            </a:r>
            <a:r>
              <a:rPr lang="ru-RU" dirty="0" err="1" smtClean="0"/>
              <a:t>mosmoris</a:t>
            </a:r>
            <a:r>
              <a:rPr lang="ru-RU" dirty="0" smtClean="0"/>
              <a:t>) - обычай, нрав, и греческого «этика» (</a:t>
            </a:r>
            <a:r>
              <a:rPr lang="ru-RU" dirty="0" err="1" smtClean="0"/>
              <a:t>ethos</a:t>
            </a:r>
            <a:r>
              <a:rPr lang="ru-RU" dirty="0" smtClean="0"/>
              <a:t>) - обычай, нрав, характер. </a:t>
            </a:r>
          </a:p>
          <a:p>
            <a:r>
              <a:rPr lang="ru-RU" dirty="0" smtClean="0"/>
              <a:t>В «Словаре русского языка» С.И. Ожегова «нравственность - правила, определяющие поведение, духовные и душевные качества, необходимые человеку в обществе, а также выполнение этих правил, поведение».</a:t>
            </a:r>
            <a:endParaRPr lang="ru-RU" dirty="0"/>
          </a:p>
        </p:txBody>
      </p:sp>
      <p:pic>
        <p:nvPicPr>
          <p:cNvPr id="32770" name="Picture 2" descr="https://fs00.infourok.ru/images/doc/296/295725/hello_html_2d4c8f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3"/>
            <a:ext cx="4929222" cy="382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5. Нравственная культура и духовные ценности, потребность человечества в творческой реализации через искусство.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Духовная культура общества включает:</a:t>
            </a:r>
          </a:p>
          <a:p>
            <a:r>
              <a:rPr lang="ru-RU" dirty="0" smtClean="0"/>
              <a:t>- воспроизводство индивидуального и общественного сознания;</a:t>
            </a:r>
          </a:p>
          <a:p>
            <a:r>
              <a:rPr lang="ru-RU" dirty="0" smtClean="0"/>
              <a:t>- народную художественную культуру;</a:t>
            </a:r>
          </a:p>
          <a:p>
            <a:r>
              <a:rPr lang="ru-RU" dirty="0" smtClean="0"/>
              <a:t>- искусство как профессиональный вид художественного творчества;</a:t>
            </a:r>
          </a:p>
          <a:p>
            <a:r>
              <a:rPr lang="ru-RU" dirty="0" smtClean="0"/>
              <a:t>- эстетическую культуру;</a:t>
            </a:r>
          </a:p>
          <a:p>
            <a:r>
              <a:rPr lang="ru-RU" dirty="0" smtClean="0"/>
              <a:t>- культуру научной жизни;</a:t>
            </a:r>
          </a:p>
          <a:p>
            <a:r>
              <a:rPr lang="ru-RU" dirty="0" smtClean="0"/>
              <a:t>- культуру образования;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культуру воспитания;</a:t>
            </a:r>
          </a:p>
          <a:p>
            <a:r>
              <a:rPr lang="ru-RU" dirty="0" smtClean="0"/>
              <a:t>- культуру свободы совести;</a:t>
            </a:r>
          </a:p>
          <a:p>
            <a:r>
              <a:rPr lang="ru-RU" dirty="0" smtClean="0"/>
              <a:t>- культуру нравственно-духовной жизни;</a:t>
            </a:r>
          </a:p>
          <a:p>
            <a:r>
              <a:rPr lang="ru-RU" dirty="0" smtClean="0"/>
              <a:t>- информационную культуру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r>
              <a:rPr lang="ru-RU" dirty="0" smtClean="0"/>
              <a:t>Нравственная культура общества - это совокупность норм, принципов и закономерностей, регулирующих жизнедеятельность людей с позиций добра и блага, равенства и справедливости, чести и достоинства, других ценностей морали</a:t>
            </a:r>
            <a:endParaRPr lang="ru-RU" dirty="0"/>
          </a:p>
        </p:txBody>
      </p:sp>
      <p:pic>
        <p:nvPicPr>
          <p:cNvPr id="33794" name="Picture 2" descr="https://kianews24.ru/wp-content/uploads/2018/02/moral-somnenie-vi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000660" cy="333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Нравственная культура представлена субъектами общества и их взаимоотношениями. </a:t>
            </a:r>
            <a:r>
              <a:rPr lang="ru-RU" dirty="0" smtClean="0"/>
              <a:t>Она включает: </a:t>
            </a:r>
          </a:p>
          <a:p>
            <a:pPr>
              <a:buNone/>
            </a:pPr>
            <a:r>
              <a:rPr lang="ru-RU" dirty="0" smtClean="0"/>
              <a:t>а) признаки и элементы культуры нравственного сознания субъектов общества; </a:t>
            </a:r>
          </a:p>
          <a:p>
            <a:pPr>
              <a:buNone/>
            </a:pPr>
            <a:r>
              <a:rPr lang="ru-RU" dirty="0" smtClean="0"/>
              <a:t>б) культуру поведения и общения; </a:t>
            </a:r>
          </a:p>
          <a:p>
            <a:pPr>
              <a:buNone/>
            </a:pPr>
            <a:r>
              <a:rPr lang="ru-RU" dirty="0" smtClean="0"/>
              <a:t>в) культуру нравственных поступков и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r>
              <a:rPr lang="ru-RU" dirty="0" smtClean="0"/>
              <a:t>Нравственная культура - это и эффективность нравственной регуляции жизни людей, способ правовой регуляции, следование «золотому правилу нравственности», этикету</a:t>
            </a:r>
            <a:endParaRPr lang="ru-RU" dirty="0"/>
          </a:p>
        </p:txBody>
      </p:sp>
      <p:pic>
        <p:nvPicPr>
          <p:cNvPr id="35842" name="Picture 2" descr="http://3.bp.blogspot.com/-pEDo1Uhh2vM/VBl0nL3ZwPI/AAAAAAAABwc/T0XAl4nzYTc/s1600/iStock_000015648022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385765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dirty="0" smtClean="0"/>
              <a:t>мораль включает в себя совокупность норм и правил поведения и является важным способом раскрытия возможностей человека, становления и утверждения человеческой личности.</a:t>
            </a:r>
            <a:endParaRPr lang="ru-RU" dirty="0"/>
          </a:p>
        </p:txBody>
      </p:sp>
      <p:pic>
        <p:nvPicPr>
          <p:cNvPr id="38914" name="Picture 2" descr="http://www.yavahitna.com.ua/wp-content/uploads/2016/05/786786-670x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52725"/>
            <a:ext cx="638175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0"/>
            <a:ext cx="8229600" cy="4525963"/>
          </a:xfrm>
        </p:spPr>
        <p:txBody>
          <a:bodyPr/>
          <a:lstStyle/>
          <a:p>
            <a:r>
              <a:rPr lang="ru-RU" dirty="0" smtClean="0"/>
              <a:t>Идеи нравственности и морали люди хранили в своей коллективной памяти, творчески проецируя её в художественную культуру, состоящую в образно-творческом воспроизведении природы общественной и личностной морали средствами народной художественной культуры и профессионального искусства.</a:t>
            </a:r>
            <a:endParaRPr lang="ru-RU" dirty="0"/>
          </a:p>
        </p:txBody>
      </p:sp>
      <p:pic>
        <p:nvPicPr>
          <p:cNvPr id="37890" name="Picture 2" descr="http://images.easyfreeclipart.com/1503/devil-and-angel-pulling-3d-person-for-hands-stock-photos-image-1503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929066"/>
            <a:ext cx="3357586" cy="275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Культура – духовное измерение личности и 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Каждая культура — это неповторимая Вселенная, созданная определенным отношением человека к миру и к самому себе.</a:t>
            </a:r>
          </a:p>
          <a:p>
            <a:r>
              <a:rPr lang="ru-RU" sz="2400" dirty="0" smtClean="0"/>
              <a:t>Отношение человека к миру определяется смыслом, через который он соотносит себя с разными явлениями, предметами и событиями.</a:t>
            </a:r>
            <a:endParaRPr lang="ru-RU" sz="2400" dirty="0"/>
          </a:p>
        </p:txBody>
      </p:sp>
      <p:pic>
        <p:nvPicPr>
          <p:cNvPr id="9218" name="Picture 2" descr="http://www.stihi.ru/pics/2016/01/25/2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4133847" cy="2694113"/>
          </a:xfrm>
          <a:prstGeom prst="rect">
            <a:avLst/>
          </a:prstGeom>
          <a:noFill/>
        </p:spPr>
      </p:pic>
      <p:pic>
        <p:nvPicPr>
          <p:cNvPr id="9222" name="Picture 6" descr="http://academia-rs.com/sites/default/files/nebula_magica_by_converse_kidd-d4nhe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714776" cy="261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Смысл — это содержание человеческого бытия (в том числе внутреннего бытия), взятое в особой роли: быть посредником в отношениях человека с миром и с самим собой.</a:t>
            </a:r>
          </a:p>
          <a:p>
            <a:r>
              <a:rPr lang="ru-RU" sz="2800" dirty="0" smtClean="0"/>
              <a:t>Через смысл бытия определяется понятие значения.</a:t>
            </a:r>
            <a:endParaRPr lang="ru-RU" sz="2800" dirty="0"/>
          </a:p>
        </p:txBody>
      </p:sp>
      <p:pic>
        <p:nvPicPr>
          <p:cNvPr id="23554" name="Picture 2" descr="http://st-gdefon.gallery.world/wallpapers_original/423403_gallery.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34002"/>
            <a:ext cx="4952592" cy="309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Подлинный смысл адресован не только разуму, но и неконтролируемым глубинам души и непосредственно (помимо нашего осознания) затрагивает наши чувства и волю. Психологи считают, что смысл не всегда чётко осознается человеком, и далеко не всякий смысл может быть выражен рационально.</a:t>
            </a:r>
            <a:endParaRPr lang="ru-RU" sz="2800" dirty="0"/>
          </a:p>
        </p:txBody>
      </p:sp>
      <p:pic>
        <p:nvPicPr>
          <p:cNvPr id="24578" name="Picture 2" descr="http://www.stihi.ru/pics/2015/10/12/4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643314"/>
            <a:ext cx="4714876" cy="294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dirty="0" smtClean="0"/>
              <a:t>Смыслы могут стать общезначимыми, объединяя многих людей и выступая основой их мыслей и чувств. Именно такие смыслы образуют культуру.</a:t>
            </a:r>
            <a:endParaRPr lang="ru-RU" dirty="0"/>
          </a:p>
        </p:txBody>
      </p:sp>
      <p:pic>
        <p:nvPicPr>
          <p:cNvPr id="25602" name="Picture 2" descr="http://dizzwizz.ru/wp-content/uploads/2016/01/kultura-lichnost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5000660" cy="347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336" y="38610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«человек», «индивидуальность, «личность».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Культура есть универсальный способ (по М. </a:t>
            </a:r>
            <a:r>
              <a:rPr lang="ru-RU" sz="2400" dirty="0" err="1" smtClean="0"/>
              <a:t>Буберу</a:t>
            </a:r>
            <a:r>
              <a:rPr lang="ru-RU" sz="2400" dirty="0" smtClean="0"/>
              <a:t>), каким человек делает мир «своим», превращая его в Дом человеческого (смыслового) бытия.</a:t>
            </a:r>
          </a:p>
          <a:p>
            <a:r>
              <a:rPr lang="ru-RU" sz="2400" dirty="0" smtClean="0"/>
              <a:t> Таким образом, весь мир превращается в носителя обособленных человеческих смыслов, в мир культуры.</a:t>
            </a:r>
            <a:endParaRPr lang="ru-RU" sz="2400" dirty="0"/>
          </a:p>
        </p:txBody>
      </p:sp>
      <p:pic>
        <p:nvPicPr>
          <p:cNvPr id="26626" name="Picture 2" descr="http://kultisk.ru/wp-content/uploads/2017/03/cropped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77" y="3643314"/>
            <a:ext cx="3643338" cy="300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Теоретическая мысль рождается не сразу, и чтобы она появилась, нужен интерес человека к загадкам мира, нужно удивление перед тайнами бытия.</a:t>
            </a:r>
          </a:p>
          <a:p>
            <a:r>
              <a:rPr lang="ru-RU" sz="2800" dirty="0" smtClean="0"/>
              <a:t>Но интереса и удивления нет там, где нет культурных смыслов, направляющих умы и чувства многих людей на освоение мира и собственной души.</a:t>
            </a:r>
            <a:endParaRPr lang="ru-RU" sz="2800" dirty="0"/>
          </a:p>
        </p:txBody>
      </p:sp>
      <p:pic>
        <p:nvPicPr>
          <p:cNvPr id="27650" name="Picture 2" descr="http://arhgid.ru/uploads/com_afisha/1_ku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500391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 смыслов закрепляется в общественном мире культуры, передаётся от одного человека к другому через язык, символы и знаки. </a:t>
            </a:r>
          </a:p>
          <a:p>
            <a:r>
              <a:rPr lang="ru-RU" sz="2400" dirty="0" smtClean="0"/>
              <a:t>Через них нашему сознанию открывается святая святых культуры — смыслы, живущие в бессознательных глубинах души и связывающие людей в едином </a:t>
            </a:r>
            <a:r>
              <a:rPr lang="ru-RU" sz="2400" dirty="0" err="1" smtClean="0"/>
              <a:t>архетипическом</a:t>
            </a:r>
            <a:r>
              <a:rPr lang="ru-RU" sz="2400" dirty="0" smtClean="0"/>
              <a:t> бытии череды бесконечного переживания мира и самих себя.</a:t>
            </a:r>
            <a:endParaRPr lang="ru-RU" sz="2400" dirty="0"/>
          </a:p>
        </p:txBody>
      </p:sp>
      <p:pic>
        <p:nvPicPr>
          <p:cNvPr id="28674" name="Picture 2" descr="http://oboi-ma.ru/media/ishop/images/db3f4f878598a675118c00277875dc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274" y="3071810"/>
            <a:ext cx="446487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1055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Культура – духовное измерение личности и общества</vt:lpstr>
      <vt:lpstr>Презентация PowerPoint</vt:lpstr>
      <vt:lpstr>Презентация PowerPoint</vt:lpstr>
      <vt:lpstr>Презентация PowerPoint</vt:lpstr>
      <vt:lpstr>Понятие «человек», «индивидуальность, «личность».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 культуры и общества.</vt:lpstr>
      <vt:lpstr>Презентация PowerPoint</vt:lpstr>
      <vt:lpstr>«идеальные типы» взаимодействия культур</vt:lpstr>
      <vt:lpstr>Презентация PowerPoint</vt:lpstr>
      <vt:lpstr>Презентация PowerPoint</vt:lpstr>
      <vt:lpstr>4.Понятие нравственности и морали, духовности. Нравственность как духовная характеристика субъекта. Социальная природа морали.</vt:lpstr>
      <vt:lpstr>Презентация PowerPoint</vt:lpstr>
      <vt:lpstr>Презентация PowerPoint</vt:lpstr>
      <vt:lpstr>5. Нравственная культура и духовные ценности, потребность человечества в творческой реализации через искусство.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личности и общества. Нравственность и культура.</dc:title>
  <dc:creator>User</dc:creator>
  <cp:lastModifiedBy>acer</cp:lastModifiedBy>
  <cp:revision>3</cp:revision>
  <dcterms:created xsi:type="dcterms:W3CDTF">2018-03-11T16:16:38Z</dcterms:created>
  <dcterms:modified xsi:type="dcterms:W3CDTF">2018-03-12T10:26:34Z</dcterms:modified>
</cp:coreProperties>
</file>