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C4CF6CF-CC6F-44C1-815D-2D4CAF63A1C3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EFF198A-8D47-44DF-8119-0E767A78F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19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83CB2-B48F-4D41-A1A9-8F9A4581FD42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297E0-3891-47D9-8812-473EB93D3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369C8-059F-4C52-9FA9-7D18301469E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6ECF3-184C-4428-AB8C-748C81DFE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40EC8-3EE2-4162-929A-652B89D2552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01CFD-BAC9-4D05-B6EA-FDC480155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30E98-C2C6-4675-A1EF-359486CA9FC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57175-F8D1-4321-BE4C-788508269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7C38F-1B46-4345-AFB1-E317B511E480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3F43E-A431-4A81-922C-22CEA66E02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7D9B6-6DD6-47BC-A63C-CFFFBF8DAC6A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32B4-3D3E-4BE6-A3DB-1FBA10837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02A0F-5F0C-4BDA-AFB8-95CCA3FF74D6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021C9-4FAE-4906-B958-2AD5F9959B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EA575-5C24-4EF8-966D-9EF09116B2A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A6812-BA7F-4DA3-8DA8-F20ECF779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4301D-E8E9-4AD1-ADD0-D5727B02377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672D5-1458-452D-9701-10B6E125B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50C52-C471-4A2C-BFA4-F45CA4B524D9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D630A-C357-4205-B6B8-BB79B2ED7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C2DDD-9464-426B-AC7A-B15106860F2D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BB22-C342-4E2F-916A-3B9B0C10E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4FD6FC-06D6-48E3-97CB-3FB359AE8AA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C3DE17-403C-4D73-A007-8F5402CC4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bookshop.ru/52654.html" TargetMode="External"/><Relationship Id="rId2" Type="http://schemas.openxmlformats.org/officeDocument/2006/relationships/hyperlink" Target="http://www.iprbookshop.ru/6956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«Философские проблемы медицины».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501062" cy="3451225"/>
          </a:xfrm>
        </p:spPr>
        <p:txBody>
          <a:bodyPr rtlCol="0"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Философская позиция в медицине — это определенное понимание гносеологических и ценностно-нормативных оснований медицины, ее норм и идеалов, а также понимание оснований самого медицинского знания в самых различных контекстах — борьбы идеализма и материализма, эмпиризма и рационализма, диалектики и метафизики. </a:t>
            </a:r>
            <a:r>
              <a:rPr lang="ru-RU" sz="3400" dirty="0" smtClean="0"/>
              <a:t/>
            </a:r>
            <a:br>
              <a:rPr lang="ru-RU" sz="3400" dirty="0" smtClean="0"/>
            </a:br>
            <a:endParaRPr lang="ru-RU" sz="3400" dirty="0"/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Философия и медицина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428875"/>
            <a:ext cx="8643938" cy="4214813"/>
          </a:xfrm>
        </p:spPr>
        <p:txBody>
          <a:bodyPr rtlCol="0">
            <a:normAutofit fontScale="85000" lnSpcReduction="1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Транскумулятивность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одна из важных составляющих философии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трансдисциплинарности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Осмысление феномена биологии и  медицины в границах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трансдисциплинарной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методологии особым образом подчеркнуло развитие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биоэтического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знания.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Трансдисциплинарная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парадигма - это подлинная новация современного этапа развития философии биомедицины , которая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транскумулятивно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соотносится как с мировыми традициями в этой области, так и с традициями отечественной философии биологии и медицины.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отличие от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междисциплинарности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трансдисциплинарность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только вводит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связи, но и формирует иные деления научного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нежели дисциплинарно принятые, выходя за границы научного знания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экстранаучные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области жизненного мира, сохраняет мощную интенцию на обновленную интегральную философию научного знания.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Трансдисциплинарность как особенность взаимодействия философии и медицины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286000"/>
            <a:ext cx="8572500" cy="4572000"/>
          </a:xfrm>
        </p:spPr>
        <p:txBody>
          <a:bodyPr rtlCol="0">
            <a:normAutofit fontScale="85000" lnSpcReduction="2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Научное знание в медицине может быть представлено в виде ряда теоретических уровней.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Во-первых, это теоретические концептуальные схемы: гуморальная, солидарная, клинико-экспериментальная 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мультидисциплинарная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как наиболее абстрактный уровень, предельные основания медицинского знания.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Во-вторых, это научно-исследовательские программы: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галенизм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ятрохимия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ятромеханика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ятрофизика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психоаналитические программы, медико-экологическая,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измеренческая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технико-технологическая — они могут иметь как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наддисциплинарный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внутридисциплинарный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характер.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В- третьих, это дисциплинарный уровень медицинского знания: эндокринология, иммунология, онкология, психиатрия и т.д.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В-четвертых, это теоретический уровень как основа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внутридисциплинарной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организации медицинского знания: теории онкогенеза, теории иммунитета, геронтологии, атеросклероза и др.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Уровни представления знания в медицине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501062" cy="3451225"/>
          </a:xfrm>
        </p:spPr>
        <p:txBody>
          <a:bodyPr rtlCol="0"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анатомия философии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подробный системно-структурный анализ определенного набора концептов и представлений в каждом конкретно- историческом философском направлении;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нормальная физиология философии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изучение закономерностей функционирования и регуляции идейных систем в пределах нормальных для данной культурно-исторической ситуации мыслительных процессах;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патофизиология философии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исследование интеллектуальных и когнитивных аномалий при различных социально обусловленных процессах и состояниях;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Сферы взаимодействия медицины и философии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357438"/>
            <a:ext cx="8501062" cy="4214812"/>
          </a:xfrm>
        </p:spPr>
        <p:txBody>
          <a:bodyPr rtlCol="0">
            <a:normAutofit fontScale="85000" lnSpcReduction="1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гигиена философии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изучение влияния условий жизни, труда на мыслителя и разработка профилактики различных идейных аномалий, анализ оптимальных условий для интеллектуальной деятельности, сохраняющих духовное здоровье;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философская терапия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практический процесс облегчения, снятия или устранения симптомов и проявлений того или иного патологического состояния сознания или иного нарушения психической деятельности, нормализация нарушенных процессов мышления и восстановление духовного здоровья; 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фармакология философии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сопоставление известных исторически сложившихся философских направлений с различными типами психотропных препаратов – например, анестетиков и стоицизма, релаксантов и эпикурейства, стимуляторов и марксизма, антидепрессантов и теологии, галлюциногенов и мистики.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Сферы взаимодействия медицины и философии-2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Литература:</a:t>
            </a:r>
          </a:p>
        </p:txBody>
      </p:sp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428625" y="1453794"/>
            <a:ext cx="842962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tabLst>
                <a:tab pos="269875" algn="l"/>
              </a:tabLst>
            </a:pPr>
            <a:r>
              <a:rPr lang="ru-RU" dirty="0"/>
              <a:t>Основная: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/>
              <a:t>Маков Б.В. История и философия науки [Электронный ресурс]: учебное пособие в помощь аспирантам и соискателям для подготовки к кандидатскому экзамену/ Маков Б.В.— Электрон. текстовые данные.— СПб.: Санкт-Петербургский юридический институт (филиал) Академии Генеральной прокуратуры РФ, 2016.— 76 c.— Режим доступа: http://www.iprbookshop.ru/73007.html.— ЭБС «</a:t>
            </a:r>
            <a:r>
              <a:rPr lang="ru-RU" dirty="0" err="1"/>
              <a:t>IPRbooks</a:t>
            </a:r>
            <a:r>
              <a:rPr lang="ru-RU" smtClean="0"/>
              <a:t>»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Дополнительная: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 err="1"/>
              <a:t>Сабиров</a:t>
            </a:r>
            <a:r>
              <a:rPr lang="ru-RU" dirty="0"/>
              <a:t> В.Ш. Философия науки [Электронный ресурс]: учебное пособие / В.Ш. </a:t>
            </a:r>
            <a:r>
              <a:rPr lang="ru-RU" dirty="0" err="1"/>
              <a:t>Сабиров</a:t>
            </a:r>
            <a:r>
              <a:rPr lang="ru-RU" dirty="0"/>
              <a:t>, О.С. </a:t>
            </a:r>
            <a:r>
              <a:rPr lang="ru-RU" dirty="0" err="1"/>
              <a:t>Соина</a:t>
            </a:r>
            <a:r>
              <a:rPr lang="ru-RU" dirty="0"/>
              <a:t>. — Электрон. текстовые данные. — Новосибирск: Сибирский государственный университет телекоммуникаций и информатики, 2016. — 95 c. — 2227-8397. — Режим доступа: </a:t>
            </a:r>
            <a:r>
              <a:rPr lang="ru-RU" dirty="0">
                <a:hlinkClick r:id="rId2"/>
              </a:rPr>
              <a:t>http://www.iprbookshop.ru/69567.html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2. Батурин В.К. Философия науки [Электронный ресурс]: учебное пособие / В.К. Батурин. — Электрон. текстовые данные. — М.: ЮНИТИ-ДАНА, 2015. — 303 c. — 978-5-238-02215-4. — Режим доступа: </a:t>
            </a:r>
            <a:r>
              <a:rPr lang="ru-RU" dirty="0">
                <a:hlinkClick r:id="rId3"/>
              </a:rPr>
              <a:t>http://www.iprbookshop.ru/52654.html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239</TotalTime>
  <Words>629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Candara</vt:lpstr>
      <vt:lpstr>Symbol</vt:lpstr>
      <vt:lpstr>Times New Roman</vt:lpstr>
      <vt:lpstr>Волна</vt:lpstr>
      <vt:lpstr>«Философские проблемы медицины». </vt:lpstr>
      <vt:lpstr>Философия и медицина</vt:lpstr>
      <vt:lpstr>Трансдисциплинарность как особенность взаимодействия философии и медицины</vt:lpstr>
      <vt:lpstr>Уровни представления знания в медицине</vt:lpstr>
      <vt:lpstr>Сферы взаимодействия медицины и философии</vt:lpstr>
      <vt:lpstr>Сферы взаимодействия медицины и философии-2</vt:lpstr>
      <vt:lpstr>Литература: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«Проблема сознания в философии». </dc:title>
  <dc:creator>acer</dc:creator>
  <cp:lastModifiedBy>Барышникова Наталья Владимировна</cp:lastModifiedBy>
  <cp:revision>33</cp:revision>
  <dcterms:created xsi:type="dcterms:W3CDTF">2016-10-12T11:51:06Z</dcterms:created>
  <dcterms:modified xsi:type="dcterms:W3CDTF">2018-05-21T08:05:24Z</dcterms:modified>
</cp:coreProperties>
</file>