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83" r:id="rId5"/>
    <p:sldId id="295" r:id="rId6"/>
    <p:sldId id="284" r:id="rId7"/>
    <p:sldId id="296" r:id="rId8"/>
    <p:sldId id="297" r:id="rId9"/>
    <p:sldId id="285" r:id="rId10"/>
    <p:sldId id="305" r:id="rId11"/>
    <p:sldId id="306" r:id="rId12"/>
    <p:sldId id="278" r:id="rId13"/>
    <p:sldId id="287" r:id="rId14"/>
    <p:sldId id="279" r:id="rId15"/>
    <p:sldId id="310" r:id="rId16"/>
    <p:sldId id="277" r:id="rId17"/>
    <p:sldId id="280" r:id="rId18"/>
    <p:sldId id="289" r:id="rId19"/>
    <p:sldId id="281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F3F5B2-883F-4423-998C-E975D0677D0F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D4DB84-D733-486E-A020-F6E346080ED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305800" cy="892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05800" cy="19812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Россия в средневековый период. От древней Руси к Российскому государству</a:t>
            </a:r>
          </a:p>
        </p:txBody>
      </p:sp>
    </p:spTree>
    <p:extLst>
      <p:ext uri="{BB962C8B-B14F-4D97-AF65-F5344CB8AC3E}">
        <p14:creationId xmlns:p14="http://schemas.microsoft.com/office/powerpoint/2010/main" val="8264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6" y="8367"/>
            <a:ext cx="9164396" cy="68496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единая территория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единая система управления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единая система законов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монополия на легальное применение силы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право на взимание налогов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представительство от имени общества в международных организациях, переговорах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суверенитет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особая организация политической власти общества, располагающая специальным аппаратом управления и принуждения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образования Древнерусского государства условно считается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882 г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Олег, прозванный Вещим (годы правления: 879-912 гг.), захвативший после смерти Рюрика власть в Новгороде, предпринял поход на Киев. Убив киевский князей Аскольда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Олег впервые объединил северные и южные славянские земли в составе единого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государства).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3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2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складывание соседской общины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рост имущественного неравенства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внешней и внутренней торговли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системы управления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крупных племенных союзов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духовные (культурные) предпосылки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внешний фактор (необходимость защиты от набегов кочевников)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образования Древнерусского государства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0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Принятие христианства укрепляло государственную власть и территориальное единство Киевской Руси.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Произошло изменение статуса Руси в системе международных отношений.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Распространение новой культуры, что проявилось в строительстве церквей и обретении письменности. При монастырях начали открываться школы.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Принятие христианства привело к смягчению нравов: на грабеж и убийство начали смотреть как на величайшие грехи, а прежде они считались признаком доблести.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 Распространилось православное мировоззрение – требовало внимания и помощи нищим, больным и убогим, помогать человеку, попавшему в беду.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принятия христианства: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176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раздробленности: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упадок прежнего значения торгового пути  «из варяг в греки»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натуральный характер хозяйства, рост крупного землевладения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лествичный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наследования престола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Киевом исторической роли  в связи с перемещением торговых путей и набегами кочевников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междоусобицы князей, укрепление аппарата управления в каждом удельном владении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отсутствие серьезной внешней угрозы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Феодальная раздробленность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экономического усиления и политической обособленности отдельных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(на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 - с XII по XV в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51176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Средневековье охватывает длительную историю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может быть условно поделено на несколько периодов: </a:t>
            </a:r>
            <a:endParaRPr lang="ru-RU" sz="22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- 1) ранее средневековье (V-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XI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вв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.)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появление средневекового общества, возникновение варварских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королевств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- 2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классическое средневековье (X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-XIII вв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.)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период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внутреннего и внешнего подъема, становление современных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европейских государств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- 3) позднее средневековье (XIV-XV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вв.)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кризис, характеризующийся мутацией и трансформацией европейского Средневековья. 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73616" cy="12192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«Средними веками»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принято называть период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мировой истории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от гибели Западной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Римской империи </a:t>
            </a: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Calibri"/>
              </a:rPr>
              <a:t>(476 г.)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до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эпохи Возрождения. Европейское Средневековье охватывает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конец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V -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XV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вв.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Autofit/>
          </a:bodyPr>
          <a:lstStyle/>
          <a:p>
            <a:pPr indent="0" algn="just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Монголо-татарское иго включало в себя целый ряд мер: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Выдавая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русским князьям ярлыки (грамоты) на великое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княжение,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монголы использовали их соперничество за великокняжеский престол и разжигали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вражду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Все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русские земли попали в полную экономическую зависимость от орды. Население облагалось ежегодной данью (выходом) в натуральном виде в размере десятой части имеющегося в каждой семье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имущества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Ордынские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ханы разделили территорию Руси на округа, которые были обязаны выставлять помощь монгольским войскам десятичные отряды русских воинов во главе с князьями для участия в монгольских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походах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44352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Татаро-монгольское иго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это политическая, экономическая и культурная зависимость Руси от Золотой Орды.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Особый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ущерб от нашествия понесли города; на целый век прекратилось каменное строительство, сократилась численность городского населения;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Исчез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ряд ремесленных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специальностей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Нарушены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торговые связи с западной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Европой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Замедленно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сельского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хозяйства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Русь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торговле и культуре ориентируется на восток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Китай и Арабский мир.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Ордынское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иго оказало мощное воздействие на культуру русского народа, способствовала смешению части монголов и русского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населения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Иго законсервировало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 феодальной раздробленности на 2 столетия.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монголо-татарского нашествия: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indent="0" algn="just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Экономические предпосылки: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ускоренное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ремесел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торговли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рост городов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начало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процесса формирования единого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рынка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Политические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предпосылки: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Необходимость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свержения монголо-татарского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Формирование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сильной верховной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власти</a:t>
            </a:r>
          </a:p>
          <a:p>
            <a:pPr indent="0" algn="just" hangingPunc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Культурные (духовные) предпосылки: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язык, вера, общие правовые нормы и культура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1208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середине </a:t>
            </a: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XIV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в.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Руси сложились </a:t>
            </a:r>
            <a:r>
              <a:rPr lang="ru-RU" sz="2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предпосылки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централизации 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разрозненных </a:t>
            </a:r>
            <a:r>
              <a:rPr lang="ru-R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причине феодальной раздробленности русских княжеств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176464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1. Возвышение Москвы (конец XIII - начало XIV вв.).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2. Москва - центр борьбы с монголо-татарами (вторая половина ХIV - первая половина ХV вв.)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3. Завершение образования Русского централизованного государства (конец Х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V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 - начало ХVI вв.)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образования Русского централизованного государства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416824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25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франков с 768 (в южной части с 771) года,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Запада с 800 года. </a:t>
            </a:r>
          </a:p>
        </p:txBody>
      </p:sp>
    </p:spTree>
    <p:extLst>
      <p:ext uri="{BB962C8B-B14F-4D97-AF65-F5344CB8AC3E}">
        <p14:creationId xmlns:p14="http://schemas.microsoft.com/office/powerpoint/2010/main" val="15455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Аграрная революция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(распространение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трехпольного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севооборота, повышение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урожайности)</a:t>
            </a:r>
            <a:endParaRPr lang="ru-RU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Демографический подъем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(в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период между X и XIV вв. население Западной Европы увеличилось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с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22,5 млн. до 54,4 млн.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человек)</a:t>
            </a: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chemeClr val="bg1"/>
                </a:solidFill>
              </a:rPr>
              <a:t>Внутренняя и внешняя экспансия христианского </a:t>
            </a:r>
            <a:r>
              <a:rPr lang="ru-RU" dirty="0" smtClean="0">
                <a:solidFill>
                  <a:schemeClr val="bg1"/>
                </a:solidFill>
              </a:rPr>
              <a:t>мира (колонизация, крестовые походы)</a:t>
            </a: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chemeClr val="bg1"/>
                </a:solidFill>
              </a:rPr>
              <a:t>Расцвет европейских средневековых </a:t>
            </a:r>
            <a:r>
              <a:rPr lang="ru-RU" dirty="0" smtClean="0">
                <a:solidFill>
                  <a:schemeClr val="bg1"/>
                </a:solidFill>
              </a:rPr>
              <a:t>городов</a:t>
            </a:r>
          </a:p>
          <a:p>
            <a:pPr algn="just">
              <a:spcBef>
                <a:spcPts val="300"/>
              </a:spcBef>
            </a:pPr>
            <a:r>
              <a:rPr lang="ru-RU" dirty="0">
                <a:solidFill>
                  <a:schemeClr val="bg1"/>
                </a:solidFill>
              </a:rPr>
              <a:t>Формирование современных </a:t>
            </a:r>
            <a:r>
              <a:rPr lang="ru-RU" dirty="0" smtClean="0">
                <a:solidFill>
                  <a:schemeClr val="bg1"/>
                </a:solidFill>
              </a:rPr>
              <a:t>европейских государств, в виде сословно-представительных монархий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29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 средневековой Европы (X-XIII вв.)</a:t>
            </a:r>
          </a:p>
        </p:txBody>
      </p:sp>
    </p:spTree>
    <p:extLst>
      <p:ext uri="{BB962C8B-B14F-4D97-AF65-F5344CB8AC3E}">
        <p14:creationId xmlns:p14="http://schemas.microsoft.com/office/powerpoint/2010/main" val="26975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40960" cy="5085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784976" cy="136815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Крестовые походы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– вооруженное движение народов христианского Запада на мусульманский Восток, выразившееся в целом ряде походов в продолжение двух столетий (с конца XI до конца XIII) c целью завоевания Палестины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серия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выступлений, городских бунтов, восстаний против феодальной и городской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плохие урожаи вызванные засухой,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опустошения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произведенные Великой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чумой </a:t>
            </a: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многочисленные войны (наиболее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стала Столетняя война 1337-1453 гг. между Францией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Реформация (широкое религиозное и общественно-политическое движение в Западной и Центральной Европе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XVI-начала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 на реформирование католического христианства)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христианского мира и средневековой Европы (XIV-XV вв.)</a:t>
            </a:r>
          </a:p>
        </p:txBody>
      </p:sp>
    </p:spTree>
    <p:extLst>
      <p:ext uri="{BB962C8B-B14F-4D97-AF65-F5344CB8AC3E}">
        <p14:creationId xmlns:p14="http://schemas.microsoft.com/office/powerpoint/2010/main" val="8015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52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16024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915</TotalTime>
  <Words>983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Мир и Россия в средневековый период. От древней Руси к Российскому государству</vt:lpstr>
      <vt:lpstr>«Средними веками» принято называть период мировой истории от гибели Западной Римской империи (476 г.) до эпохи Возрождения. Европейское Средневековье охватывает конец V - XVI вв.</vt:lpstr>
      <vt:lpstr>Карл I Великий — король франков с 768 (в южной части с 771) года, император Запада с 800 года. </vt:lpstr>
      <vt:lpstr>Расцвет средневековой Европы (X-XIII вв.)</vt:lpstr>
      <vt:lpstr>Крестовые походы – вооруженное движение народов христианского Запада на мусульманский Восток, выразившееся в целом ряде походов в продолжение двух столетий (с конца XI до конца XIII) c целью завоевания Палестины</vt:lpstr>
      <vt:lpstr>Кризис христианского мира и средневековой Европы (XIV-XV вв.)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Государство – особая организация политической власти общества, располагающая специальным аппаратом управления и принуждения</vt:lpstr>
      <vt:lpstr>Презентация PowerPoint</vt:lpstr>
      <vt:lpstr>Презентация PowerPoint</vt:lpstr>
      <vt:lpstr>Предпосылки образования Древнерусского государства</vt:lpstr>
      <vt:lpstr>Презентация PowerPoint</vt:lpstr>
      <vt:lpstr>Презентация PowerPoint</vt:lpstr>
      <vt:lpstr>Значение принятия христианства:</vt:lpstr>
      <vt:lpstr>Феодальная раздробленность - процесс экономического усиления и политической обособленности отдельных земель (на Руси - с XII по XV в.)</vt:lpstr>
      <vt:lpstr>Татаро-монгольское иго – это политическая, экономическая и культурная зависимость Руси от Золотой Орды.</vt:lpstr>
      <vt:lpstr>Последствия монголо-татарского нашествия:</vt:lpstr>
      <vt:lpstr>К середине XIV в. на Руси сложились предпосылки централизации разрозненных по причине феодальной раздробленности русских княжеств</vt:lpstr>
      <vt:lpstr>Этапы образования Русского централизованного государства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История как наука и учебная дисциплина. Древнейший период истории Человечества. Истоки и характерные черты древних цивилизаций</dc:title>
  <dc:creator>User</dc:creator>
  <cp:lastModifiedBy>Пользователь Windows</cp:lastModifiedBy>
  <cp:revision>65</cp:revision>
  <dcterms:created xsi:type="dcterms:W3CDTF">2017-09-04T14:07:27Z</dcterms:created>
  <dcterms:modified xsi:type="dcterms:W3CDTF">2021-03-15T17:32:43Z</dcterms:modified>
</cp:coreProperties>
</file>