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3" r:id="rId20"/>
    <p:sldId id="284" r:id="rId21"/>
    <p:sldId id="285" r:id="rId22"/>
    <p:sldId id="286" r:id="rId23"/>
    <p:sldId id="291" r:id="rId24"/>
    <p:sldId id="294" r:id="rId25"/>
    <p:sldId id="288" r:id="rId26"/>
    <p:sldId id="290" r:id="rId27"/>
    <p:sldId id="289" r:id="rId28"/>
    <p:sldId id="2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97345-4EE4-424D-82BA-A39E709E9C4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8532-3558-4385-9FD5-D3D346ABB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1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9608-51D4-440E-8C73-0B4A70411E26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5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4988-7645-4E93-B5E3-A6F7803E0D16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471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4988-7645-4E93-B5E3-A6F7803E0D16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161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4988-7645-4E93-B5E3-A6F7803E0D16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0285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4988-7645-4E93-B5E3-A6F7803E0D16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5829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4988-7645-4E93-B5E3-A6F7803E0D16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879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4988-7645-4E93-B5E3-A6F7803E0D16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643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EF44-D4E7-4B14-A719-D6225325512D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9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5F4C-A7F3-4834-9077-21753336E7AF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8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2C30-F337-42D4-B649-793137E6DF32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5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4DE1-FD2B-4107-9047-BBC320E6C958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9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291F-8A72-4A49-A319-4947DCBB4D45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4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7943-AEA8-4457-948F-9DF2D449EA04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4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4199-F18A-455C-B3BB-68B0CC29448B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52C-6FE3-4775-BCC8-8FFEAABA8B62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AE63-DFE7-405E-92F4-F73D2C1E99E2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D87-A048-4007-A64B-E657972C3A12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0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314988-7645-4E93-B5E3-A6F7803E0D16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0D38-8C10-4FF1-88F1-741BD3B8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41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06303-F320-4818-AA43-45BBCD0B1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и основные характеристики права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7FE36C-0566-4646-BBFF-EF3304E6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8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82E26E-055C-46B1-8C1B-477EE0CBD29D}"/>
              </a:ext>
            </a:extLst>
          </p:cNvPr>
          <p:cNvSpPr/>
          <p:nvPr/>
        </p:nvSpPr>
        <p:spPr>
          <a:xfrm>
            <a:off x="1935332" y="816747"/>
            <a:ext cx="9135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права</a:t>
            </a:r>
            <a:r>
              <a:rPr lang="ru-RU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собой внутреннюю организацию, строение права, которые характеризуются единством, согласованностью, непротиворечивостью и взаимодействием правовых норм. Нормативный материал, ее составляющий, расположен и сгруппирован в определенной последовательности.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законодательства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различных по своей юридической силе нормативных актов, в которых получают свое внешнее выражение (объективируются) содержание права, его нормы и правовые институты.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A7FD057-BAFC-42D2-9B74-8DE47B27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310ED-1BD9-4715-9482-7F7934F4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системы права: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5CE8E-68D5-4DF3-8A32-0601788A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1) правовые нормы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2) правовые институты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3) 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подотрасли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4) отрасли права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EF73B8-ED1D-48F5-AF8A-824A9B6F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2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BAF5F-FFD2-4147-8E82-6C2737A9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права и систему законодательства необходимо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следующим основаниям: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62616-A633-4F52-8A73-86CB4798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Первичным элементом системы права является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норма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системы законодательства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акт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 права выступает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законодательства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 права складывается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существующими общественными отношениями, система законодательства преимущественно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зависит от воли законодателя;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Система права имеет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характер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служит базой для системы законодательства, поэтому система имеет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производный характер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Система законодательства и система права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разный объем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законодательства, с одной стороны, не охватывает всего разнообразия системы права, поскольку система права включает в себя помимо системы нормативно-правовых актов, юридический прецедент, обычаи, нормативные договоры, с другой стороны, система законодательства включает в себя кроме формулировок норм и иные элементы (преамбулу, название разделов, глав).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5C1A21-3D0B-45BC-AD9C-BAD75A34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2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CEC5ED-750B-42FC-9EA7-BB8636DC16D4}"/>
              </a:ext>
            </a:extLst>
          </p:cNvPr>
          <p:cNvSpPr/>
          <p:nvPr/>
        </p:nvSpPr>
        <p:spPr>
          <a:xfrm>
            <a:off x="1961965" y="1597981"/>
            <a:ext cx="89575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правовой акт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(НПА)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 официальный документ установленной формы, принятый (изданный) в пределах компетенции уполномоченного государственного органа (должностного лица), иных социальных структур (муниципальных органов, профсоюзов, акционерных обществ, товариществ и т.д.) или путём референдума с соблюдением установленной законодательством процедуры, содержащий общеобязательные правила поведения, рассчитанные на неопределённый круг лиц и неоднократное применение.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775D82-E67E-40E5-9FF2-5345228D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6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C5C7A9-464A-44D2-B81F-5AF76E76D84B}"/>
              </a:ext>
            </a:extLst>
          </p:cNvPr>
          <p:cNvSpPr/>
          <p:nvPr/>
        </p:nvSpPr>
        <p:spPr>
          <a:xfrm>
            <a:off x="1873188" y="1305342"/>
            <a:ext cx="88776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нормативно-правовых актов 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деятельность, направленная на упорядочение и совершенствование нормативных актов путем их внутренней и внешней обработки для системного воздействия на общественные отношения, это приведение законодательства в определенную систему.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16DCA3-F581-40F3-9CB0-2B2E7A87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9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C8626-DC04-4C8B-954A-986009E4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формы систематизации нормативных актов: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6029B-8AE8-4E1F-8C86-566A4E8A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Инкорпорация.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инкорпорация.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Неофициальная инкорпорация.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Консолидация.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Кодификация.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законодательства.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Устав, положение.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0FA48B-DCFB-4B5E-BC4C-F73309AE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2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B2709C-D713-4074-9643-CD99B659A711}"/>
              </a:ext>
            </a:extLst>
          </p:cNvPr>
          <p:cNvSpPr/>
          <p:nvPr/>
        </p:nvSpPr>
        <p:spPr>
          <a:xfrm>
            <a:off x="1349406" y="1269506"/>
            <a:ext cx="91262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Правоотношения: понятие, структура, юридические факты.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15B812-B36F-498E-AC99-5283AD74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13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6EC9BB-ECEC-430B-8051-FBCE3E124B26}"/>
              </a:ext>
            </a:extLst>
          </p:cNvPr>
          <p:cNvSpPr/>
          <p:nvPr/>
        </p:nvSpPr>
        <p:spPr>
          <a:xfrm>
            <a:off x="1544715" y="1020931"/>
            <a:ext cx="87622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 algn="just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Правоотношения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–возникающая на основе норм права общественная связь, участники которой выступают в качестве носителей субъективных прав и обязанностей, обеспеченных государством.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C4C16C-C479-4029-8C13-C3A9088C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8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C0D8F-FA86-4055-83FA-446C9548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правоотношений: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EFDFC-0773-4D92-9B6D-E10FBB4A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1.особая разновидность общественных отношений, т.к. они служат юридической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взаимодействия между их участниками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2.складываются на основе правовых норм, в которых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и закрепляется государственная воля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представляют собой такой вид общественных отношений, которые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складываются в результате сознательно-волевых действий их участников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осуществляются посредством возлагаемых на них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субъективных прав и юридических обязанностей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реализация правоотношения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гарантируется возможностью государственного принуждения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5F9C31-66F7-41EA-8E46-F616A951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BF6845F-3B9D-4E32-8679-716520E54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D46B3C-C05D-4B1B-97C9-262CFDB5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F88A022-7A4B-4089-8034-158C64FBBD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386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0F280-E7FC-4832-8C56-33E88B45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7F27F-374E-412A-BA24-497B4BEE4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права, его источники и формы.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права и система законодательства: их соотношение. Нормативно-правовые акты и их систематизация.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Правоотношения: понятие, структура, юридические факты.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Правонарушения: понятие, виды, состав.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4C13F9-587D-477A-B238-BA775C9D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07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CC4735-0BEA-4202-9EA9-82EC3FBDA453}"/>
              </a:ext>
            </a:extLst>
          </p:cNvPr>
          <p:cNvSpPr/>
          <p:nvPr/>
        </p:nvSpPr>
        <p:spPr>
          <a:xfrm>
            <a:off x="1074198" y="115410"/>
            <a:ext cx="99873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 algn="just"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Правоспособность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способность лица иметь субъективные права и юридические обязанности, предусмотренные нормами права. </a:t>
            </a:r>
          </a:p>
          <a:p>
            <a:pPr indent="26924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240" algn="just"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Дееспособность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его способность самостоятельными и осознанными действиями приобретать субъективные права и выполнять юридические обязанности. </a:t>
            </a:r>
          </a:p>
          <a:p>
            <a:pPr indent="26924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240" algn="just"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Правоспособность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человека возникает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момента его рождения и прекращается моментом его смерти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6924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269240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!!! Правоспособность юридических лиц возникает с момента их регистрации. </a:t>
            </a:r>
          </a:p>
          <a:p>
            <a:pPr indent="26924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24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для человека дееспособность отделяется от правоспособности. Для юридических лиц дееспособность возникает одновременно с возникновением правоспособности.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270566-7731-4592-AB73-0BAC82E0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06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C46230-0561-47F7-A104-2CC933DABA9D}"/>
              </a:ext>
            </a:extLst>
          </p:cNvPr>
          <p:cNvSpPr/>
          <p:nvPr/>
        </p:nvSpPr>
        <p:spPr>
          <a:xfrm>
            <a:off x="2370338" y="1926455"/>
            <a:ext cx="8220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Правонарушения: понятие, виды, состав.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73D9028-8BA8-4B8A-A680-0DA0700E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87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8128F4-2459-44A0-9E0D-511AB7B28E65}"/>
              </a:ext>
            </a:extLst>
          </p:cNvPr>
          <p:cNvSpPr/>
          <p:nvPr/>
        </p:nvSpPr>
        <p:spPr>
          <a:xfrm>
            <a:off x="1917577" y="1331650"/>
            <a:ext cx="83361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Правонарушение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противоправное, общественно опасное, виновное деяние (действие или бездействие) личности, которое причиняет вред обществу, личности, государству.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69151A8-937A-442E-9C2D-1657D2A0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8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20787-51DB-457A-878D-A6554396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правонарушения: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047FE-EC38-4938-BEDF-5A75C94D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или бездействие;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противоправность поведения (при этом не имеет значения тот факт, что правонарушитель не знает требований закона);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виновное поведение человека;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причинение вреда обществу, государству, гражданам либо создание угрозы наступления такого вреда. Надо заметить, что не всякое причинение вреда является правонарушением (таковы необходимая оборона, крайняя необходимость и т. д.);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деяния дееспособным лицом.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B2A793-3527-4D61-99A0-0FABEF55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7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BF6845F-3B9D-4E32-8679-716520E54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D46B3C-C05D-4B1B-97C9-262CFDB5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B3D4EB2-3D0C-4B1E-90D5-B9DB74145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094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81BBA7-DEBA-44A2-A04A-FDDD2D712FC9}"/>
              </a:ext>
            </a:extLst>
          </p:cNvPr>
          <p:cNvSpPr/>
          <p:nvPr/>
        </p:nvSpPr>
        <p:spPr>
          <a:xfrm>
            <a:off x="1393795" y="1214812"/>
            <a:ext cx="97121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общественно опасные правонарушения, предусмотренные уголовным законодательством. Определение понятию «преступление» дано в статье 14 УК РФ: «Преступлением признается виновно совершенное общественно опасное деяние, запрещенное Уголовным Кодексом под угрозой наказания». Перечень преступлений указан в Уголовном законодательстве и является исчерпывающим.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Проступки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влекут меньшую степень общественной опасности, за их совершение предусмотрена юридическая ответственность гражданским, административным, трудовым правом.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E4CB0F1-CC87-4672-ACCE-1A7DC285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43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BC87A1-9D00-4874-B6B3-134A4CA643FC}"/>
              </a:ext>
            </a:extLst>
          </p:cNvPr>
          <p:cNvSpPr/>
          <p:nvPr/>
        </p:nvSpPr>
        <p:spPr>
          <a:xfrm>
            <a:off x="2595238" y="1701372"/>
            <a:ext cx="74010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правонарушения</a:t>
            </a:r>
            <a:r>
              <a:rPr lang="ru-RU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собой совокупность элементов, достаточных для привлечения личности к правовой ответственности, и образовывается из субъективных и объективных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0A79E10-D902-48C1-8C85-FA6FC734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04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793AE-0301-491B-BD0D-F0629C29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состава правонарушения: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DBF290-45BC-417A-A6D7-B747F4DFC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1710"/>
            <a:ext cx="8946541" cy="4696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субъект правонарушения;</a:t>
            </a:r>
          </a:p>
          <a:p>
            <a:pPr marL="0" indent="0"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объект правонарушения</a:t>
            </a:r>
          </a:p>
          <a:p>
            <a:pPr marL="0" indent="0"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субъективная сторона правонарушения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включает в себя: вину, которая выступает в двух формах: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умышленная вина (прямая или косвенная);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неосторожная вина (легкомысленная и небрежная).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умысел.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Косвенный умысел.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Легкомыслие.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Небрежность. </a:t>
            </a:r>
          </a:p>
          <a:p>
            <a:pPr marL="0" indent="0"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объективная сторона правонарушения.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4CD386-FD2E-4B45-9B50-F1D5109C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81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5CE11-7A1A-4E21-9EA3-2DA03B70B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9C3D2-F071-4CF7-8330-8722F133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0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DDEF72-CA4F-474D-BE19-323A95CAE903}"/>
              </a:ext>
            </a:extLst>
          </p:cNvPr>
          <p:cNvSpPr/>
          <p:nvPr/>
        </p:nvSpPr>
        <p:spPr>
          <a:xfrm>
            <a:off x="1003177" y="1731146"/>
            <a:ext cx="9543495" cy="180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Понятие права, его источники и формы.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A3088CB-F903-4B73-8BDB-1B26D944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7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B44A2C-6EF2-45DB-A454-679011E26033}"/>
              </a:ext>
            </a:extLst>
          </p:cNvPr>
          <p:cNvSpPr/>
          <p:nvPr/>
        </p:nvSpPr>
        <p:spPr>
          <a:xfrm>
            <a:off x="1162975" y="1367161"/>
            <a:ext cx="101826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 </a:t>
            </a:r>
            <a:r>
              <a:rPr lang="ru-RU" sz="3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совокупность общеобязательных для всех членов общества правил поведения, оформленная в виде юридических норм;</a:t>
            </a:r>
          </a:p>
          <a:p>
            <a:pPr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 </a:t>
            </a:r>
            <a:r>
              <a:rPr lang="ru-RU" sz="3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как неотъемлемая принадлежность индивида, субъективное право (например, конституционные права – право на труд, право на жилище и т. д.).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330243-0561-4735-AB84-26E68484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2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DF918-7CDA-4932-88C8-A7B95E06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B9C9B-A63F-4E28-AE88-51D38CD31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нормативность, общий характер, общеобязательность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посредством применения права в обществе устанавливаются единые и постоянные правила поведения всех членов общества;</a:t>
            </a:r>
          </a:p>
          <a:p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формальная определенность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право находит свое выражение в законах и иных предусмотренных законом источниках. Право на их издание и контроль за их исполнением принадлежит государству.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A1DAB8-07B7-494A-A1EC-467D9FB4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2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91765-14A2-45DC-A4DE-3055C2F8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права: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685C9-05EC-4535-B941-6BC5B186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обычай;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прецедент;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договор;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акт.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5F669D-3E6D-4FED-993B-6C8F0D1D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3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74DC52-4355-49DC-865E-74C8A970EFE2}"/>
              </a:ext>
            </a:extLst>
          </p:cNvPr>
          <p:cNvSpPr/>
          <p:nvPr/>
        </p:nvSpPr>
        <p:spPr>
          <a:xfrm>
            <a:off x="621437" y="1367159"/>
            <a:ext cx="104934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 права</a:t>
            </a:r>
            <a:r>
              <a:rPr lang="ru-RU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этот определенное число составляющих систему права правил, установленных или санкционированных государством, элементарная частица права, относящаяся к нему как часть к целому.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20F380-25B3-4158-852A-0B524A68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5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49949-8B57-41DE-AF67-FE7A78CB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нормы права: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1CE0B-8267-44D7-8F8C-DD3E6518E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Гипотеза</a:t>
            </a:r>
            <a:r>
              <a:rPr lang="ru-RU" b="1" dirty="0"/>
              <a:t> </a:t>
            </a:r>
            <a:r>
              <a:rPr lang="ru-RU" dirty="0"/>
              <a:t>– содержит условия, при возникновении которых данная норма подлежит применению, а также перечень лиц, в отношении которых она применяется. Она конкретизирует обстоятельства, при которых вступает в действие диспозиция нормы права.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Диспозиция</a:t>
            </a:r>
            <a:r>
              <a:rPr lang="ru-RU" dirty="0"/>
              <a:t> – это второй структурный элемент нормы права. Она содержит правило поведения при наступлений условий, предусмотренных гипотезой. Здесь указаны конкретные права и обязанности участников правоотношений.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Санкция</a:t>
            </a:r>
            <a:r>
              <a:rPr lang="ru-RU" dirty="0"/>
              <a:t> – третий, завершающий элемент нормы права. В ней содержится указание на последствия, которые наступают применительно к субъектам права при реализации диспозиции.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440F09-91D9-4A9F-9AB6-A0D2048D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6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C1C310-A48A-47B7-BF57-58D90CEDDD74}"/>
              </a:ext>
            </a:extLst>
          </p:cNvPr>
          <p:cNvSpPr/>
          <p:nvPr/>
        </p:nvSpPr>
        <p:spPr>
          <a:xfrm>
            <a:off x="1305017" y="1562470"/>
            <a:ext cx="9703294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Система права и система законодательства: их соотношение. Нормативно-правовые акты и их систематизация.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BFDBC5-E5B9-4431-A4D4-99141C3C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D38-8C10-4FF1-88F1-741BD3B8C5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64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665</TotalTime>
  <Words>1020</Words>
  <Application>Microsoft Office PowerPoint</Application>
  <PresentationFormat>Широкоэкранный</PresentationFormat>
  <Paragraphs>220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 3</vt:lpstr>
      <vt:lpstr>Ион</vt:lpstr>
      <vt:lpstr>Сущность и основные характеристики права</vt:lpstr>
      <vt:lpstr>Вопросы:</vt:lpstr>
      <vt:lpstr>Презентация PowerPoint</vt:lpstr>
      <vt:lpstr>Презентация PowerPoint</vt:lpstr>
      <vt:lpstr>Признаки права:</vt:lpstr>
      <vt:lpstr>Основные источники права:</vt:lpstr>
      <vt:lpstr>Презентация PowerPoint</vt:lpstr>
      <vt:lpstr>Структура нормы права:</vt:lpstr>
      <vt:lpstr>Презентация PowerPoint</vt:lpstr>
      <vt:lpstr>Презентация PowerPoint</vt:lpstr>
      <vt:lpstr>Элементы системы права:</vt:lpstr>
      <vt:lpstr>Систему права и систему законодательства необходимо отличают по следующим основаниям:  </vt:lpstr>
      <vt:lpstr>Презентация PowerPoint</vt:lpstr>
      <vt:lpstr>Презентация PowerPoint</vt:lpstr>
      <vt:lpstr>Виды и формы систематизации нормативных актов: </vt:lpstr>
      <vt:lpstr>Презентация PowerPoint</vt:lpstr>
      <vt:lpstr>Презентация PowerPoint</vt:lpstr>
      <vt:lpstr>Признаки правоотношений: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правонарушения: </vt:lpstr>
      <vt:lpstr>Презентация PowerPoint</vt:lpstr>
      <vt:lpstr>Презентация PowerPoint</vt:lpstr>
      <vt:lpstr>Презентация PowerPoint</vt:lpstr>
      <vt:lpstr>Элементы состава правонарушения: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теории государства и права</dc:title>
  <dc:creator>USER</dc:creator>
  <cp:lastModifiedBy>USER</cp:lastModifiedBy>
  <cp:revision>26</cp:revision>
  <dcterms:created xsi:type="dcterms:W3CDTF">2020-01-13T14:47:35Z</dcterms:created>
  <dcterms:modified xsi:type="dcterms:W3CDTF">2022-02-07T13:36:28Z</dcterms:modified>
</cp:coreProperties>
</file>